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E6F37-1FAC-4AE7-B6B0-1D674D88D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88C7F-FF5F-40AA-9356-83B35CB88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DE957-8E3B-45B1-8DDF-E60E73DCA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53F77-EB44-4854-9352-14F4DEC8B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E60743-4127-4FCF-A1D3-A2F4F861C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3CE3D9-F240-4C7C-9337-FE94EB237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71565A-1807-4A2B-A3BB-D70EF1CBB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345A9-4636-43B0-BCF2-7BD74EBD2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1F4EC-156D-42C6-BA11-1CEA5F699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9A5E1-FFD7-48F8-B452-FEECF7B9C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B4A22-CC84-42F3-A9EC-7261F5E6F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65066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战略规划制定及实施流程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战略规划制定过程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战略规划中的关键成功因素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战略规划实施中的挑战与对策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战略规划评估与调整方法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89" r="342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644" r="236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战略规划是企业为实现长期发展目标而制定的全面、系统的计划，涉及目标设定、资源分配、风险评估等方面。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战略规划有助于企业明确发展方向，优化资源配置，提升竞争力，确保可持续发展。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战略规划为企业设定明确的发展目标，确保企业在复杂多变的市场环境中保持正确的发展方向。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指引企业发展方向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通过战略规划，企业可合理分配人力、物力、财力等资源，提高资源利用效率，降低成本。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战略规划有助于企业发现市场机会，培育核心竞争力，从而在激烈的市场竞争中脱颖而出。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战略规划与企业发展的关系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战略规划的组成要素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根据目标设定和环境分析结果，制定相应的发展策略，如市场进入策略、产品创新策略、营销策略等。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环境分析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对企业所处的内外部环境进行深入分析，包括政策环境、市场环境、竞争对手情况、内部资源能力等。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明确企业的长期发展目标，包括市场份额、盈利水平、品牌影响力等。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资源保障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为确保战略的有效实施，需制定资源保障计划，包括资金筹措、人才队伍建设、技术研发等。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风险评估与应对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对实施过程中可能出现的风险进行预测和评估，并制定相应的应对措施，以降低风险对企业发展的影响。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战略规划制定过程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明确企业存在的根本目的和理由，阐述企业希望为社会和顾客带来的价值和贡献。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描绘企业未来的宏伟蓝图和发展方向，激发员工和利益相关者的共同追求和奋斗精神。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明确企业使命与愿景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企业愿景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包括政治、经济、社会、技术等方面的宏观环境分析，以及行业趋势、市场竞争、顾客需求等方面的微观环境分析。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内部资源分析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评估企业的资金、技术、人才、品牌等内部资源，识别企业的核心竞争力和优势所在。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分析外部环境与内部资源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根据企业使命和愿景，结合外部环境与内部资源分析，制定具体、可衡量、可实现的长期和短期战略目标。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为实现战略目标，制定相应的战略策略，包括市场定位、产品策略、营销策略、组织策略等。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制定战略目标与策略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将战略策略转化为具体的行动计划和项目，明确责任人、时间节点和所需资源。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制定详细的时间表，确保战略规划的按时推进和实施。同时，建立灵活的调整机制，以应对不可预见的变化和挑战。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制定行动计划与时间表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战略规划实施流程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资源分配与预算制定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资源需求分析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根据战略规划目标，分析所需资源类型和数量。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资源分配计划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制定详细的资源分配计划，确保资源的高效利用。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预算编制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基于资源需求和分配计划，编制合理的预算，确保战略实施的经费保障。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评估现有组织架构与战略规划的匹配程度，识别调整需求。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根据评估结果，调整组织架构，包括部门设置、职责划分等。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制定人员配置计划，包括招聘、培训、调配等，确保人员能力与战略需求相匹配。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设定关键绩效指标（KPIs），用于监控战略实施过程中的重要环节。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监控指标设定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建立数据收集机制，定期收集和分析相关数据，以评估战略实施效果。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基于数据分析结果，编制评估报告，为决策层提供战略实施情况的全面概述。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评估报告编制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监控与评估机制建立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调整措施制定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针对问题制定调整措施，包括资源重新分配、组织架构优化、人员调整等。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对战略实施过程中出现的问题进行诊断，识别根本原因。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优化方案实施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将调整措施落实到具体行动中，持续优化战略实施计划，确保战略规划目标的顺利实现。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调整与优化战略实施计划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https://d.book118.com/747065066053006035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2024-09-09T18:38:26.072</cp:lastPrinted>
  <dcterms:created xsi:type="dcterms:W3CDTF">2024-09-09T10:38:26Z</dcterms:created>
  <dcterms:modified xsi:type="dcterms:W3CDTF">2024-09-09T10:38:28Z</dcterms:modified>
</cp:coreProperties>
</file>