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1D65E0-2A59-43D9-A3F3-7A1D98B55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E1EF4-1591-4FC1-AC95-83E22A92F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A90829-781F-46D7-BB19-0687BE018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B89857-12AF-41D7-9D3A-18189BCB5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379855-95EC-4D5E-BA44-0F3255EA3B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FA1EC9-E6E9-4852-8E86-193B014F1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D05F45-FC1A-4826-8F79-9E9A3DEB64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446EA7-0D1B-48D1-ABA0-0652189FE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B451C-3D06-4127-8C5C-7A6E8190C0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362FC-0B1C-42F7-A804-F9A59EAAF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A2867-79BE-4094-8AB0-9863BD8D2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65110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世界社会主义500年的发展历程及启示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社会主义思想的起源与早期发展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社会主义从理论到实践的转变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社会主义的挫折与反思</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中国特色社会主义的探索与实践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世界社会主义发展的启示与展望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社会主义思想的起源与早期发展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16世纪初</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社会主义思想最早可以追溯到16世纪初，当时欧洲社会正经历着深刻的变革，资本主义开始萌芽，社会矛盾日益尖锐。一些思想家开始探讨如何消除社会不公和贫困，提出了初步的社会主义思想。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空想社会主义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16-17世纪，以莫尔、康帕内拉等为代表的空想社会主义者，对未来理想社会进行了设计，如公有制、平等、劳动等，但这些思想缺乏科学的理论支撑和实践基础。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89" r="199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社会主义思想的起源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54" r="1755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法国大革命时期，社会主义思想得到了进一步的发展。巴贝夫等人提出了通过革命手段推翻资本主义制度、建立理想社会的设想，并进行了一些实践尝试。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法国大革命时期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19世纪初，欧洲工人运动兴起，社会主义思想开始与工人运动相结合。一些社会主义者如圣西门、傅立叶等提出了改造社会的方案，主张通过和平手段实现社会变革。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19世纪初的欧洲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早期社会主义者的理论与实践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688" r="2368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空想社会主义的高峰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19世纪中期，空想社会主义达到了高峰。以欧文为代表的空想社会主义者进行了大量的实践探索，试图通过示范和实验来验证自己的理论。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空想社会主义的衰落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然而，由于空想社会主义者未能揭示资本主义制度的本质和找到实现社会主义的正确道路，他们的理论和实践最终陷入了困境。随着科学社会主义的兴起，空想社会主义逐渐衰落。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空想社会主义的兴衰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社会主义从理论到实践的转变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马克思主义的诞生与传播</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马克思主义的诞生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19世纪中叶，马克思和恩格斯在深入研究人类社会发展规律的基础上，创立了马克思主义，揭示了资本主义社会的内在矛盾和无产阶级的历史使命。</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马克思主义的传播</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19世纪末20世纪初，马克思主义在欧美各国广泛传播，成为工人运动的理论基础。俄国十月革命后，马克思主义在全球范围内得到更广泛的传播和认同。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列宁在领导俄国革命过程中，将马克思主义与俄国实际相结合，形成了列宁主义。他强调无产阶级专政、农民问题和民族殖民地问题，为俄国革命提供了理论指导。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列宁主义的形成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1917年，俄国爆发十月革命，列宁领导的布尔什维克党推翻了资产阶级临时政府，建立了世界上第一个社会主义国家。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俄国革命的胜利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列宁主义与俄国革命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社会主义国家的建立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20世纪初，一些国家如中国、朝鲜、越南等也相继建立了社会主义制度。这些国家在马克思主义指导下，进行了土地改革、工业化建设等，促进了社会生产力的发展。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社会主义国家的发展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在社会主义制度下，各国积极探索适合本国国情的发展道路。通过改革开放、科技创新等措施，一些社会主义国家实现了经济的快速发展和社会的全面进步。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社会主义国家的建立与发展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社会主义的挫折与反思</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苏联模式的形成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在列宁和斯大林的领导下，苏联建立了高度集中的计划经济体制和社会主义制度，形成了独特的苏联模式。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苏联模式的发展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在苏联模式下，苏联经济迅速发展，成为欧洲第一、世界第二的工业强国。同时，苏联在国际舞台上扮演了重要角色，成为社会主义阵营的领袖。</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苏联模式的衰落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随着时代的发展和国内外环境的变化，苏联模式逐渐暴露出弊端。高度集中的计划经济体制导致经济效率低下，官僚主义盛行。同时，苏联在对外政策上过于强调意识形态和军事力量，导致国际形象受损。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苏联模式的兴衰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https://d.book118.com/747065110015006042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2024-09-15T05:41:23.626</cp:lastPrinted>
  <dcterms:created xsi:type="dcterms:W3CDTF">2024-09-14T21:41:23Z</dcterms:created>
  <dcterms:modified xsi:type="dcterms:W3CDTF">2024-09-14T21:41:25Z</dcterms:modified>
</cp:coreProperties>
</file>