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DDDFB-8BDC-4A94-9BD8-08024C87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C15E-138C-4E07-AE5C-F4944D11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BAC65-CF0A-49FE-974C-89530D7B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3BFAC-A11A-47C5-9AFC-4DDE02DF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D9C28-1DB4-48F9-85F2-1D095D0E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FA078-11D9-45AC-B3E2-F993A801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D0759-EA02-4797-B514-0633B515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C4D8F-27B2-44CD-BB8F-FCED24CEB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C2210-58AA-4F75-980D-3AD0E031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56032-73C3-490C-898A-5F731F44D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9E782-46D1-4A22-AE8B-21B85BE9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00144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《静电场边值问题》ppt课件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静电场的边值问题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静电场的数值计算方法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静电场的实际应用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静电场的展望与未来发展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描述电场与静电场的区别和联系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电场是由电荷产生的场，其特点是电荷在其中受到力的作用。静电场则是静态电场，即电荷分布不随时间变化的电场。静电场是电场的一种特殊状态。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电场与静电场的定义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阐述电场强度和电位的概念及关系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电场强度是描述电场力的物理量，表示单位电荷在电场中所受的力。电位则描述电场中某点的能量状态，其值与电场强度和位置有关。在静电场中，电位和电场强度有固定的关系，即电位梯度等于电场强度。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电场强度与电位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静电场的性质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列举静电场的性质和特点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具有一些特殊的性质，如矢量性、物质性、无旋性等。矢量性是指电场具有方向和大小，可以表示为矢量场。物质性是指电场对电荷有作用力，这种力可以看作是电场的物质效应。无旋性是指在静电场中，不存在旋涡场，即电场的散度为零。这些性质在分析静电场边值问题时非常重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静电场的边值问题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电荷分布和电势在边界上保持不变。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狄利克雷边界条件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电荷密度和电场强度在边界上保持连续。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诺依曼边界条件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同时考虑狄利克雷和诺依曼边界条件，适用于更复杂的情况。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混合边界条件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第一类边值问题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求电势分布，给定电荷分布和边界条件。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第二类边值问题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求电场强度，给定电荷分布、电势和边界条件。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第三类边值问题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求电荷分布，给定电势和边界条件。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边值问题的分类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将电势或电场强度表示为多个函数的乘积，适用于规则区域。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有限差分法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将连续的电势或电场强度离散化，用差分方程近似代替微分方程。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将区域划分为多个小的单元，用有限元近似代替微分方程，适用于不规则区域。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边界元法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将问题转化为边界上的积分方程，适用于求解电荷分布和电场强度。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边值问题的解法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静电场的数值计算方法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https://d.book118.com/747100144120006033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2024-09-07T03:09:47.242</cp:lastPrinted>
  <dcterms:created xsi:type="dcterms:W3CDTF">2024-09-06T19:09:47Z</dcterms:created>
  <dcterms:modified xsi:type="dcterms:W3CDTF">2024-09-06T19:09:49Z</dcterms:modified>
</cp:coreProperties>
</file>