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C4EF5-335C-4652-8A3F-421D37339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2CF4F-BBE0-491E-B467-2766E0B5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263D2-C81D-4991-9CAC-AAD7356F8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A89C0-4354-4A59-A853-9C56A4C2B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CC013D-9D42-491F-939E-3D2C4E23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05706C-008D-4662-8702-573373C8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6C12E-AFF2-4C44-8E9B-8D5CC1C16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DB4C4-9CF0-4A2C-B00E-37F9FA026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7967D-05BC-4742-891F-CE584DF19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AC181-1106-456C-A0A5-DF73B9085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16405-E550-411A-B942-AC22F5D8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04121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日立电梯安全培训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日立电梯安全文化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电梯基础知识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55" r="350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电梯是一种垂直运输设备，用于在建筑物的不同楼层之间运送人员和货物。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根据用途、速度、驱动方式等，电梯有多种分类方式，如乘客电梯、载货电梯、医用电梯、观光电梯等。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50" b="685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607" b="14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96" b="144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电梯的基本结构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曳引系统由曳引机、曳引钢丝绳、导向轮等组成，负责提供动力和导向。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轿厢是电梯的主体部分，用于运送人员和货物。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门系统包括门机、门板、门锁等，负责电梯门的开关。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控制系统由控制柜、操纵盘、各类传感器等组成，负责控制电梯的运行。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曳引系统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轿厢系统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门系统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电梯通过曳引机驱动，利用曳引钢丝绳和导向轮的配合，实现轿厢在垂直方向上的升降。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电梯通过多种安全保护装置，如限速器、安全钳、缓冲器等，确保电梯在异常情况下能够安全制停。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电梯的工作原理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安全保护原理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电梯运行原理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电梯安全操作规程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到达目的楼层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电梯到达目的楼层后，会自动停止并打开电梯门。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开始运行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按下电梯启动按钮，电梯开始正常运行。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关闭电梯门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确保所有乘客都已进入电梯并站稳扶好，然后关闭电梯门。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开启电梯门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先观察电梯门是否正常，再使用正确的开门方式开启。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选择目的楼层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根据需要选择要去的楼层，并确保选择正确。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电梯操作步骤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不要超载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注意安全提示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及时求助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电梯安全注意事项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580" r="1258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电梯超载时，应主动退出或等待下一班电梯。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在电梯运行过程中，应遵循安全提示，不要随意按动其他按钮。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在电梯出现故障时，应保持冷静，不要慌张或强行打开电梯门。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如遇紧急情况，应立即按下紧急呼叫按钮或拨打求助电话。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如遇停电，应立即按下电梯内的紧急呼叫按钮或拨打求助电话。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停电处理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故障报警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958" r="10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如遇电梯故障或报警，应立即按下紧急呼叫按钮或拨打求助电话。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如遇火灾，应立即按下电梯内的紧急呼叫按钮或拨打求助电话，并按照消防疏散指示逃离现场。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电梯维护与保养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定期维护和保养可以及时发现并解决潜在的安全隐患，降低电梯故障的风险。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292" b="11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确保电梯安全运行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正确的维护和保养能够延长电梯的使用寿命，降低更换成本。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延长电梯使用寿命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良好的维护和保养可以减少电梯的噪音和振动，提高乘客的乘坐舒适度。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提高乘客乘坐体验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电梯维护的重要性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电梯保养计划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日常保养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包括清洁、润滑和检查等基础工作，确保电梯的正常运行。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月度保养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对电梯的主要部件进行检查和调整，确保其性能稳定。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年度保养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全面检查电梯的各个部件，进行必要的维修和更换，确保电梯的安全性能。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https://d.book118.com/747104121140006040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2024-09-13T06:26:01.757</cp:lastPrinted>
  <dcterms:created xsi:type="dcterms:W3CDTF">2024-09-12T22:26:01Z</dcterms:created>
  <dcterms:modified xsi:type="dcterms:W3CDTF">2024-09-12T22:26:03Z</dcterms:modified>
</cp:coreProperties>
</file>