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D23B5E-5F98-423D-9888-1E368B0AA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C887A3-6D26-4D67-83F7-629BC4942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3A747D-51D8-4FC6-AE5D-7643845ED2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0B9F1D-F848-4CF9-9D09-920CE1ABE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0EA278-74D2-46D0-B138-E7906A4EF9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9C3516-2E5B-4ACC-A375-FBC8AA3DE2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C841E2-7F91-4795-96A1-EFDE596615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557C2-3BD9-4970-9F5E-2C11C5182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88FFDA-25A5-4DDB-9D18-28C773433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FF838-10E0-4904-9166-8284FBE0B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63FC1-1A5E-4D19-8B51-6E5F91CA9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050560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会展经济与管理的供应链与物流管理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会展经济与管理概述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供应链管理在会展中的应用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物流管理在会展中的应用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会展经济与管理中的供应链与物流协同管理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会展经济与管理中的供应链与物流优化策略</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会展经济与管理概述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会展经济是指通过举办各类会议、展览、节庆、赛事等活动，吸引参展商、观众和参与者，促进信息交流、经贸合作、文化交流和消费，从而带动相关产业发展的经济形态。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会展经济具有产业关联度高、经济辐射效应强、直接经济效益与间接经济效益并重等特点，对城市和区域经济发展具有重要推动作用。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促进经贸合作</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会展活动是企业和机构交流合作的重要平台，有助于促成经贸合作和项目落地。</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推动产业升级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会展业的发展能够带动相关产业的升级和发展，形成产业链和产业集群。</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创造经济效益</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会展活动能够吸引大量人流、物流和资金流，直接或间接地创造经济效益。</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提升城市形象</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成功的会展活动能够提升举办城市的知名度和形象，增强城市吸引力。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专业化</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随着会展业的发展，会展活动将更加专业化，针对特定行业和领域进行细分。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国际化</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会展业将更加注重国际市场的开拓，吸引更多国际参展商和观众。</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品牌化</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会展活动将更加注重品牌建设和品牌推广，提升知名度和影响力。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信息技术将在会展业中得到更广泛应用，如数字化营销、虚拟展览等。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会展经济的发展趋势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供应链管理在会展中的应用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供应链管理定义</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跨组织性</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集成性</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动态性</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供应链管理的定义与特点</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供应链管理涉及多个组织，包括供应商、生产商、物流服务商等。</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供应链管理强调各环节的集成和协同，以实现整体效率最大化。</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供应链中的合作关系和业务流程可能随市场环境和业务需求的变化而变化。</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供应链管理是对商品、服务和相关信息从供应商到最终消费者的整个流程进行规划、组织、协调和控制的过程。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通过合理的供应链管理，会展组织者可以更有效地配置资源，提高资源利用效率。</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降低成本</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有效的供应链管理可以降低会展活动的采购、库存、运输等方面的成本。</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提高服务质量</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通过优化供应链，会展组织者可以提供更快速、准确的服务，提高客户满意度。</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增强市场竞争力</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良好的供应链管理有助于会展组织者在激烈的市场竞争中脱颖而出。</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供应链管理在会展中的作用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某国际展览会的供应链管理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该展览会通过与多家供应商建立长期合作关系，实现了展品的快速、准确运输和布展。同时，采用先进的物流信息技术，实时监控展品位置和运输状态，确保了展品的安全和及时到达。</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某大型会议的餐饮供应链管理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该会议采用了集中采购、定点供应的方式，确保了食品质量和价格的优势。同时，通过与专业的餐饮物流服务商合作，实现了食品的快速配送和现场制作的高效组织，为参会人员提供了优质的餐饮服务。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供应链管理在会展中的应用案例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物流管理在会展中的应用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https://d.book118.com/747105056035006033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2024-09-06T12:18:23.062</cp:lastPrinted>
  <dcterms:created xsi:type="dcterms:W3CDTF">2024-09-06T04:18:23Z</dcterms:created>
  <dcterms:modified xsi:type="dcterms:W3CDTF">2024-09-06T04:18:25Z</dcterms:modified>
</cp:coreProperties>
</file>