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7ED28-65C1-42E3-B41B-99A39724A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5E003-998D-4658-8378-ECC15881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7960E-7B9A-4BE3-B551-9C790C31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18153-7A2F-4BFB-B8B0-32E66935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D4023A-1D8F-4EE8-8EB2-3BC58CE57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0C567D-36B1-41A0-866D-96E168AAE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14F463-2E62-4875-8000-19D0BB33D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21F9A-8A35-4B20-80F7-88B7DCE9A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BB91A3-5788-4DBF-B7A2-05AD356C1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675F1-D636-4634-8422-7529F0A8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2BFD3-0AF3-40D3-81D4-935367EAC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05064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危化品运输安全的行业自律与管理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行业自律在危化品运输中作用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危化品运输企业自律实践探索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政府部门对危化品运输安全监管措施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社会参与在危化品运输中作用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危化品运输安全现状及挑战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0939" r="109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504" b="255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危化品运输事故频发原因分析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驾驶员操作不当、疲劳驾驶、违规装载等。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车辆老化、维护不足、安全设施缺失等。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道路因素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路况不佳、交通拥堵、恶劣天气等。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部分企业重效益轻安全，忽视对员工的安全培训和教育。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企业安全意识淡薄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行业监管不力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部分地区和行业监管部门对危化品运输的监管存在漏洞和不足。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危化品运输信息未能实现有效共享，导致监管部门和公众难以了解实时情况。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行业自律缺失导致安全隐患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当前危化品运输管理法规体系尚不完善，部分领域存在法律空白。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917" r="991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法规体系不健全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部分地区执法部门对危化品运输违法行为的查处力度不够，导致违法行为屡禁不止。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各地危化品运输管理标准规范存在差异，不利于行业统一管理和规范发展。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标准规范不统一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政策法规不完善制约发展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行业自律在危化品运输中作用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通过行业自律组织，积极推广企业安全文化，提高企业对危化品运输安全重要性的认识。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推广安全文化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要求企业加强对员工的培训和教育，提高员工的安全意识和操作技能。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倡导企业定期开展自查自纠，及时发现和整改安全隐患，确保运输安全。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鼓励企业自查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提升企业安全意识和能力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建立信用体系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通过建立企业信用体系，对遵守规定、表现良好的企业进行表彰和奖励，对违规企业进行惩戒。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制定行业标准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行业自律组织可以制定危化品运输的行业标准，规范企业的运输行为。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推动技术创新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鼓励和支持企业进行技术创新，提高危化品运输的安全性和效率。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促进行业规范有序发展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917" r="3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行业自律组织可以协助政府监管部门对危化品运输进行监管，减轻政府部门的负担。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协助政府监管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行业自律组织可以为政府部门提供专业的技术支持和建议，提高监管的针对性和有效性。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通过建立信息共享机制，促进行业内的信息交流与合作，提高应对突发事件的能力。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促进信息共享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降低政府监管成本和风险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危化品运输企业自律实践探索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建立健全危化品运输车辆及设备管理制度，确保车辆及设备符合国家安全标准，并定期进行维护和保养。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完善危化品运输事故应急处理机制，制定应急预案并进行定期演练，提高应对突发事件的能力。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0762" b="2076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制定严格的危化品运输安全管理制度和操作规程，明确各级管理人员和操作人员的职责和权限。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建立完善内部管理制度体系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对从业人员进行定期的危化品运输安全知识培训，提高其安全意识和操作技能。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加强驾驶员的培训和考核，确保其具备熟练的驾驶技能和应急处置能力。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738" b="127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对新入职员工进行岗前安全培训，确保其了解并遵守公司的安全管理制度和操作规程。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307" b="430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加强从业人员培训教育力度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将安全生产责任制考核评估结果与员工绩效、晋升等挂钩，形成有效的激励约束机制。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制定安全生产责任制考核评估办法，明确考核评估的标准和程序。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定期对各级管理人员和操作人员进行安全生产责任制考核评估，并根据评估结果进行奖惩。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落实安全生产责任制考核评估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https://d.book118.com/747105064063006044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2024-09-18T20:49:39.539</cp:lastPrinted>
  <dcterms:created xsi:type="dcterms:W3CDTF">2024-09-18T12:49:39Z</dcterms:created>
  <dcterms:modified xsi:type="dcterms:W3CDTF">2024-09-18T12:49:41Z</dcterms:modified>
</cp:coreProperties>
</file>