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997018-1283-4CAF-ADA2-9079AF1B8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436AD7-191F-4E5B-914B-75AB042F3F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27236E-2935-4239-8953-967C9D4E7A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160ABF-BACF-4CBD-A0D4-4C90A16A9E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ABFA01-9F30-4146-BE2E-7A10ADE371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EBD332-5851-478E-8954-563C69B6C2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647B28-CAF5-4DCB-AD64-CF275322ED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8A3A30-43F8-406D-BCF0-2DC69ED2E3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86143E-B17E-47B2-BD76-70DFD9BE99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C4D06-6DCD-4DD2-B267-4F838F242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3123FB-F5C4-443B-8731-0F8BAC294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05153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采购技术与工具应用</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采购技术概述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电子采购工具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供应链协同工具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采购数据分析工具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智能化采购辅助工具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采购技术选型与实施策略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采购技术概述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采购技术定义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采购技术是指企业在采购过程中，运用各种先进的理念、方法、手段和工具，对采购活动进行计划、组织、协调和控制，以实现采购目标的一系列技术和方法的总称。</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采购技术分类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根据采购技术的性质和应用范围，可分为传统采购技术和现代采购技术。传统采购技术主要包括询价、报价、谈判、签订合同等流程，而现代采购技术则涵盖了电子商务、供应链管理、数据分析等先进技术。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采购技术定义与分类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79" b="183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6" b="269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采购技术发展趋势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电子商务化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随着互联网技术的发展，电子商务逐渐成为企业采购的主要方式，实现了采购过程的电子化、网络化和自动化。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人工智能、大数据等技术的运用，使得采购过程更加智能化，如智能推荐供应商、智能分析采购数据等。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集成化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企业采购逐渐与供应链管理、财务管理等系统集成，实现信息的共享和协同，提高采购效率。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降低采购成本</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通过电子商务、数据分析等技术，企业可以更方便地找到优质低价的供应商，降低采购成本。</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提升企业竞争力</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先进的采购技术有助于企业实现采购与供应链管理的协同，提高企业的市场响应速度和竞争力。</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优化供应商管理</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现代采购技术可以帮助企业建立供应商评估体系，对供应商进行全面、客观的评价，优化供应商管理。</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提高采购效率</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采用先进的采购技术，可以简化采购流程，减少人工干预，提高采购效率。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采购技术在企业中的重要性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电子采购工具</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电子采购系统定义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电子采购系统是一种基于互联网技术的采购管理平台，通过电子化、自动化的方式支持企业完成采购全流程。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系统功能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包括供应商管理、采购计划制定、招标文件制作、在线招标、投标评审、合同签订、订单管理、收货验收、付款结算等。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适用于各类企业、政府机构等采购需求方，以及供应商、招标代理机构等相关方。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电子采购系统介绍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投标流程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获取招标文件、编制投标文件、递交投标文件、参加开标会议、接受评标结果。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注意事项</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确保招标文件的准确性和完整性，遵守招标投标的法律法规，确保投标文件的保密性和安全性。</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招标流程</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编制招标文件、发布招标公告、接收投标文件、开标、评标、定标、公示中标结果。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电子招标与投标流程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优势</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提高采购效率、降低采购成本、增加采购透明度、优化供应商管理、实现采购数据化分析等。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挑战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网络安全风险、数据保密问题、系统稳定性与可靠性问题、用户培训与习惯改变等。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应对措施</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加强网络安全管理、建立完善的数据保密制度、提高系统稳定性和可靠性、提供用户培训和指导等。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电子采购优势与挑战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供应链协同工具</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供应链协同是指供应链中各节点企业为了提高整体竞争力而进行的彼此协调和相互支持。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通过协同，供应链企业可以实现资源共享、风险共担、优势互补，从而提高整个供应链的运作效率和响应速度。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供应链协同概念及意义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供应链协同的意义</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供应链协同定义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CPFR概念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协同计划、预测与补货（Collaborative Planning, Forecasting and Replenishment，CPFR）是一种供应链协同的运作模式，旨在通过提高供应链伙伴间的信息共享和合作，改善供应链的效率和响应性。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CPFR实施步骤</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包括建立合作关系、制定协同计划、进行销售预测、执行补货计划等。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CPFR的优势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通过CPFR，企业可以减少库存、降低缺货率、提高客户满意度，并实现供应链的持续优化。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协同计划、预测与补货（CPFR）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https://d.book118.com/747105153034006041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2024-09-13T22:22:13.636</cp:lastPrinted>
  <dcterms:created xsi:type="dcterms:W3CDTF">2024-09-13T14:22:13Z</dcterms:created>
  <dcterms:modified xsi:type="dcterms:W3CDTF">2024-09-13T14:22:15Z</dcterms:modified>
</cp:coreProperties>
</file>