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6C726-15D3-4C6D-98A4-DB1FE12F1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D0166-E136-498D-89AA-4FA8874FE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57E80-03E7-450A-8515-5E464966D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5DA75-7B94-4D8D-AA24-8F6A7D269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14CFA1-88C7-4D87-A86A-A0AC06C09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5B91AA-C725-44B6-A97E-A56584C93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D5755-BB29-4996-8D96-66A4A5E50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AADE1-38E8-4176-B709-6A1947633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19A77-4D96-4698-84F6-66C2FAA2E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8DA48-5581-484C-988F-31823E990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8D1D3-CD23-4759-8144-5F14DDD0A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051560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生儿红斑护理课件PPT\n## 1.新生儿红斑的基本概念与分类\n### 1.1新生儿红斑的定义与发生率\n### 1.2新生儿红斑的类型及特点\n### 1.3新生儿红斑的发病原因及影响因素\n## 2.新生儿红斑的诊断与鉴别\n### 2.1新生儿红斑的临床表现与诊断标准\n### 2.2新生儿红斑与其他皮肤病的鉴别诊断\n### 2.3新生儿红斑的实验室检查与诊断方法\n## 3.新生儿红斑的护理原则与方法\n### 3.1新生儿红斑的一般护理措施\n### 3.2新生儿红斑的局部护理方法\n### 3.3新生儿红斑的心理护理与家长指导\n## 4.新生儿红斑的治疗策略与效果评估\n### 4.1新生儿红斑的药物治疗与选择\n### 4.2新生儿红斑的物理治疗与康复疗法\n### 4.3新生儿红斑的治疗效果评估与随访\n## 5.新生儿红斑的预防与健康管理\n### 5.1新生儿红斑的预防措施与生活习惯\n### 5.2新生儿红斑的高危人群与筛查策略\n### 5.3新生儿红斑的健康教育与远期随访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新生儿红斑护理课件PPT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新生儿红斑的基本概念与分类</a:t>
            </a:r>
            <a:endParaRPr/>
          </a:p>
        </p:txBody>
      </p:sp>
      <p:sp>
        <p:nvSpPr>
          <p:cNvPr id="12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新生儿红斑的定义与发生率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新生儿红斑是一种常见的皮肤病变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发生在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新生儿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早期，通常在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生后几天内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主要表现为皮肤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红斑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，有时伴有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鳞屑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丘疹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发病率较高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根据研究，新生儿红斑的发生率在**60% - 80%**之间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男女新生儿发病率无显著差异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一般情况下，新生儿红斑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无需特殊治疗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，会在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数周内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自然消退</a:t>
            </a:r>
            <a:endParaRPr/>
          </a:p>
        </p:txBody>
      </p:sp>
      <p:pic>
        <p:nvPicPr>
          <p:cNvPr id="16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轻型新生儿红斑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散在的红斑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，直径约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1-2厘米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边缘清晰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圆形或椭圆形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通常发生在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面部、躯干和四肢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重型新生儿红斑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大面积红斑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，甚至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融合成片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边缘不规则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，可能伴有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糜烂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容易发生在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褶皱部位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颈部、腋窝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腹股沟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新生儿红斑的类型及特点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新生儿红斑的发病原因及影响因素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发病原因尚不明确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新生儿皮肤敏感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内分泌失调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目前尚无明确的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出生体重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分娩方式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可能与新生儿红斑的发生有关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有研究表明，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母亲孕期吸烟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也可能增加新生儿红斑的风险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新生儿红斑的诊断与鉴别</a:t>
            </a:r>
            <a:endParaRPr/>
          </a:p>
        </p:txBody>
      </p:sp>
      <p:sp>
        <p:nvSpPr>
          <p:cNvPr id="20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面部、躯干和四肢出现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，有时伴有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鳞屑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丘疹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边缘清晰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圆形或椭圆形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一般情况下，新生儿红斑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无瘙痒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，不影响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根据病史和临床表现进行诊断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无需实验室检查，但需要与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其他皮肤病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进行鉴别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新生儿红斑的临床表现与诊断标准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与婴儿湿疹的鉴别</a:t>
                </a:r>
                <a:endParaRPr/>
              </a:p>
            </p:txBody>
          </p:sp>
          <p:sp>
            <p:nvSpPr>
              <p:cNvPr id="22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婴儿湿疹通常表现为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瘙痒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，皮肤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渗出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婴儿湿疹的皮疹多发生在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面颊、额头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头皮</a:t>
                </a:r>
                <a:endParaRPr/>
              </a:p>
            </p:txBody>
          </p:sp>
        </p:grpSp>
        <p:grpSp>
          <p:nvGrpSpPr>
            <p:cNvPr id="22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与脂溢性皮炎的鉴别</a:t>
                </a:r>
                <a:endParaRPr/>
              </a:p>
            </p:txBody>
          </p:sp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脂溢性皮炎通常发生在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躯干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黄色油腻性鳞屑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脂溢性皮炎可能与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有关，需要实验室检查确诊</a:t>
                </a:r>
                <a:endParaRPr/>
              </a:p>
            </p:txBody>
          </p:sp>
        </p:grpSp>
        <p:grpSp>
          <p:nvGrpSpPr>
            <p:cNvPr id="22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与过敏性皮炎的鉴别</a:t>
                </a:r>
                <a:endParaRPr/>
              </a:p>
            </p:txBody>
          </p:sp>
          <p:sp>
            <p:nvSpPr>
              <p:cNvPr id="23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过敏性皮炎通常表现为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瘙痒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，皮疹形状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过敏性皮炎可能与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接触有关，需要详细询问病史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新生儿红斑与其他皮肤病的鉴别诊断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新生儿红斑的实验室检查与诊断方法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无特异性实验室检查方法，但可以进行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皮肤真菌检查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以排除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如果需要，可以进行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皮肤活检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以明确诊断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根据病史、临床表现和实验室检查进行诊断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其他皮肤病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进行鉴别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新生儿红斑的护理原则与方法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https://d.book118.com/747105156010006054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新生儿红斑护理课件PPT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2024-09-28T04:05:14.563</cp:lastPrinted>
  <dcterms:created xsi:type="dcterms:W3CDTF">2024-09-27T20:05:14Z</dcterms:created>
  <dcterms:modified xsi:type="dcterms:W3CDTF">2024-09-27T20:05:16Z</dcterms:modified>
</cp:coreProperties>
</file>