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0D173-B1B6-4D01-81F4-8CE58E2A2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6B208-E9DA-468D-81E9-CCF8B39AB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1EB5A-E0B3-4E6A-A0AE-B8CB1F29D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E18972-59A6-429C-963E-ABAACAEBA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822DFF-311D-4D43-9493-F52F6ED31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E47D92-3723-450D-A3D2-94F86FAA5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9B86FA-ADBA-41E4-9CB3-C515D6762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DDFEDA-19B8-4A37-9FCA-7BAC1E8ED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1D2C37-923A-4E09-B7A5-B1CEC1650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4E9FD-7475-4A9D-B4CA-546581FEA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7F4BC-F71C-41CB-A8E1-65B764986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10004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现场监督工作管理的质量保证管理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现场监督工作管理概述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质量保证管理体系建立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现场监督工作流程与规范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人员培训与素质提升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质量检查与评估方法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持续改进与优化策略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通过实施质量保证管理，确保现场监督工作的准确性、及时性和有效性，提高监督工作的整体质量。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提高现场监督工作的质量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随着行业的不断发展和变化，现场监督工作面临着新的挑战和要求，实施质量保证管理有助于适应这些变化并提升竞争力。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适应行业发展趋势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现场监督工作是项目实施过程中的重要环节，通过质量保证管理可以减少错误和疏漏，确保项目的顺利进行和成功完成。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保障项目顺利进行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包括监督工作的目标、任务、时间表和资源计划等。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监督工作的计划和安排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详细阐述监督工作的具体步骤、方法、技术和工具等。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监督工作的实施过程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汇报监督工作的结果、成果、效益和影响等，以及对项目或组织的贡献和价值。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监督工作的成果和效果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分析在监督工作过程中遇到的问题和挑战，提出相应的解决方案和改进措施。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遇到的问题和解决方案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现场监督工作管理概述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现场监督工作管理是指对生产、施工等现场活动进行全过程、全方位的监督、检查和管理，以确保现场工作的质量、安全、进度和成本等方面的有效控制。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现场监督工作管理具有实时性、动态性、全面性和综合性等特点，强调对现场工作实际情况的及时了解和有效应对。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7934" b="793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通过现场监督，可以及时发现和纠正工作过程中的质量问题，确保产品或服务质量符合标准要求。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现场监督有助于预防和减少安全事故的发生，保障工作人员和财产安全。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通过对现场工作进度的实时监督，可以及时调整工作计划和资源配置，确保项目按时完成。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进度控制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现场监督有助于合理控制成本支出，减少浪费和不必要的开支，提高经济效益。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914" r="2991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借助物联网、大数据等先进技术，实现现场监督工作的智能化管理，提高工作效率和准确性。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随着现场监督工作管理的不断发展，对专业化人才的需求也越来越高，需要具备丰富的专业知识和实践经验。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专业化人才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除了传统的现场检查方式外，还将引入远程监控、无人机巡查等多元化监督方式，提高监督的全面性和便捷性。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多元化监督方式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现场监督工作管理将更加注重细节和精细化管理，从源头上预防和减少问题的发生。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精细化管理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质量保证管理体系建立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确定质量保证目标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明确现场监督工作的质量目标和要求，确保与项目整体目标一致。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制定质量保证策略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根据项目特点和实际情况，制定相应的质量保证策略，如过程控制、检验和测试等。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编制质量保证计划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将质量保证目标和策略转化为具体的计划和行动方案，包括资源分配、时间表、责任人等。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制定质量保证计划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确定质量标准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依据国家和行业相关标准，结合项目实际情况，制定适用的质量标准。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明确质量要求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针对现场监督工作的各个环节和要素，明确具体的质量要求和验收标准。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建立质量档案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对项目质量标准和要求进行归档管理，便于查阅和追溯。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明确质量标准和要求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设立质量监督机构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成立专门的质量监督机构或指定专人负责质量监督工作，确保质量监督的独立性和权威性。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制定质量监督计划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根据质量保证计划和质量标准，制定相应的质量监督计划，明确监督内容、方式、频次等。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实施质量监督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按照质量监督计划，对现场监督工作的各个环节和要素进行定期或不定期的检查、评估和反馈。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建立质量监督机制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现场监督工作流程与规范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根据项目需求和规范，明确现场监督的目标和任务。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明确监督目标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将监督结果及时反馈给项目管理部门和业主单位，为后续工作提供参考和改进建议。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监督结果反馈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根据项目进度和监督目标，制定详细的监督计划，包括监督时间、地点、人员等。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制定监督计划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按照监督计划，对现场工作进行全面、细致、深入的监督，确保各项工作符合规范和标准。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实施现场监督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在监督过程中发现任何问题或不符合规范的情况，及时记录并通知相关人员进行处理。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发现问题并处理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工作流程梳理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500" r="18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根据行业标准和项目需求，确定现场工作的操作标准和质量要求。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确定操作标准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制定操作规范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培训操作人员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监督执行情况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结合实际情况和操作标准，制定详细的操作规范，包括操作步骤、注意事项、安全措施等。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对现场工作人员进行操作规范的培训，确保他们熟练掌握正确的操作方法和技能。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定期对现场工作人员的操作执行情况进行监督检查，确保他们严格遵守操作规范。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操作规范制定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制定控制措施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针对关键环节和重要节点，制定相应的控制措施和应急预案，确保这些环节得到有效控制和管理。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在监督检查过程中发现任何问题或不符合要求的情况，及时记录并通知相关人员进行处理和改进。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加强监督检查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对关键环节和重要节点的执行情况进行重点监督检查，确保各项措施得到有效落实和执行。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识别关键环节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根据项目特点和实际情况，识别出现场监督工作中的关键环节和重要节点。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关键环节控制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https://d.book118.com/747110004101006031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2024-09-03T18:07:22.063</cp:lastPrinted>
  <dcterms:created xsi:type="dcterms:W3CDTF">2024-09-03T10:07:22Z</dcterms:created>
  <dcterms:modified xsi:type="dcterms:W3CDTF">2024-09-03T10:07:24Z</dcterms:modified>
</cp:coreProperties>
</file>