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4D746-5D40-4964-8A23-AD8BE8A74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DE41B-90AB-47FD-8DE7-24AB9ABD5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65F53-20CB-43D7-B329-22D5AB744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04C6B-4C0F-4CD6-93AD-AB367340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02CF13-EA7D-4E98-AF7F-C22FFB5EE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4E2A7-5F65-44A1-AF36-E951803A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39F33-89C7-4A26-A393-9DFE87D15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7FF59-9A87-4AD5-8AE5-D9238BDF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9094E-EEE9-43C7-9BAC-926C84CE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3233F-1F6B-4AF0-A509-8C4C862F1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59466-C168-4CEA-8123-84BFB8E2B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10121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小石潭记课件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简介与背景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简介与背景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507" b="75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唐代著名文学家，字子厚，世称“柳河东”，与韩愈并称为“韩柳”。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柳宗元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柳宗元被贬永州后创作的山水游记，是他“永州八记”中的第四篇。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《小石潭记》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柳宗元与《小石潭记》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3" b="26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柳宗元因参与永贞革新而被贬至永州，期间饱受政治迫害和身体折磨。为了排解内心的忧愤，他寄情于山水，写下了一系列游记。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柳宗元在政治上主张改革，但遭遇反对，被贬至永州。在永州期间，他仍关心国事，继续参与政治活动，并专注于文学创作。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写作背景与人生经历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人生经历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《小石潭记》是中国文学史上最著名的山水游记之一，是柳宗元文学才华的集中体现。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作品以细致入微的笔触描绘了小石潭的景色，抒发了作者内心的忧愤和抑郁之情，具有极高的文学价值。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《小石潭记》对于研究柳宗元的文学风格和人生哲学具有重要意义，也是后人了解唐代社会和政治风貌的重要文献。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《小石潭记》的文学地位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文本分析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段落大意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第一段描述了小石潭的地理位置和发现过程，第二段介绍了小石潭的周围环境，第三段描绘了潭中的游鱼，第四段则抒发了作者的感情，第五段则讲述了作者离开小石潭的过程。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文章以发现小石潭、描写潭中景物、感受潭水鱼儿、抒发情感为主要线索，结构清晰，层次分明。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段落大意与全文结构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167" b="21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文章运用了多种描写手法，包括直接描写、间接描写、对比等。例如，通过“闻水声，如鸣珮环”来间接描写水声的美妙，通过“潭西南而望，斗折蛇行，明灭可见”来直接描写溪流的曲折蜿蜒。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描写手法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通过细腻的描写和形象的比喻，文章营造出清新、幽静、优美的意境，使读者仿佛身临其境，感受到了小石潭的美景。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描写手法与意境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文字风格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文章语言简练、生动、形象，多用短句和叠词，具有鲜明的个性和独特的风格。例如，“青树翠蔓，蒙络摇缀，参差披拂”一句，通过短句和叠词的运用，生动地描绘了树木和藤蔓的摇曳多姿。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文字特点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文章运用了大量的比喻和形象描写，语言简练而不失生动，具有浓郁的情感色彩和极高的艺术价值。同时，文章的结构严谨、层次分明，具有很高的文学价值。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文字风格与特点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https://d.book118.com/747110121126006025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2024-08-30T09:14:02.562</cp:lastPrinted>
  <dcterms:created xsi:type="dcterms:W3CDTF">2024-08-30T01:14:02Z</dcterms:created>
  <dcterms:modified xsi:type="dcterms:W3CDTF">2024-08-30T01:14:04Z</dcterms:modified>
</cp:coreProperties>
</file>