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CB6917-D4CB-4AF7-86DB-826C9956F6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33271B-5415-4465-86EC-C795445C43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9CC3B8-8F54-4494-8366-A5D7076134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039BC2-B3E4-48AC-835D-76B4CFDDCA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078F101-A89D-4A6D-B160-79AA7BBD6F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08E2FAE-7A03-4C37-AA5D-DA28D531D8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0DADCF7-6A97-4D54-B80E-253DB6EA88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7FC065-83DB-4232-AEE3-6D5E16E230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2D44E0-286C-45BC-B825-DD12EB0A25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E868C3-7AF1-4BF4-B24C-E69F2E6A8F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B2B8D2-BA56-4258-9802-5049C477DE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7111116033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传染病防控中的群体活动与社交规范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群体活动在传染病防控中的作用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社交规范在传染病防控中的重要性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群体活动与社交规范的结合应用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传染病防控中群体活动与社交规范的挑战与对策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应对全球传染病威胁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社交活动与传染病传播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近年来，全球范围内不断爆发各种传染病，如流感、埃博拉、登革热等，对人类社会造成巨大威胁。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社交活动是传染病传播的主要途径之一，因此，规范群体活动和社交行为对于防控传染病至关重要。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80" r="1580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保护公众健康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维护社会稳定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促进经济发展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通过制定和执行相关规范，可以减少传染病的传播，保护公众免受疾病侵害。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传染病的爆发往往会引起社会恐慌和混乱，有效的防控措施可以维护社会稳定和正常运转。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传染病的爆发会对经济造成巨大损失，通过防控措施可以减少经济损失，促进经济发展。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传染病防控的重要性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群体活动在传染病防控中的作用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423" r="2842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423" r="2842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群体活动是指多人参与、具有一定规模和组织的公共活动，包括会议、庆典、演出、体育比赛等。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根据活动性质和规模，群体活动可分为大型集会、节庆活动、宗教活动、文艺演出、体育赛事等。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群体活动的定义与分类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群体活动对传染病传播的影响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群体活动往往人员密集，容易造成呼吸道传染病（如流感、麻疹）的快速传播。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参与者之间接触频繁，增加了病毒或细菌传播的机会。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部分群体活动在密闭或半密闭场所进行，空气流通不畅，有利于病原体的存活和传播。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人员密集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接触频繁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环境因素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活动前评估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参与者管理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活动现场管理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健康宣传和教育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群体活动中的防控措施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加强现场通风换气，保持环境清洁，提供必要的防护用品（如口罩、消毒液等）。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对参与者进行健康筛查，发现疑似病例及时隔离和治疗。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对活动的必要性、规模、时间等进行评估，制定合理的防控方案。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向参与者宣传传染病防控知识，提高其自我防护意识。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社交规范在传染病防控中的重要性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805582" y="2081786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6433527" y="1751433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社交规范是指在社交场合中，人们共同遵守的行为准则和礼仪规范。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33527" y="4146638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社交规范的作用在于维护社会秩序，促进人际关系的和谐发展，提高社会文明程度。</a:t>
            </a:r>
          </a:p>
        </p:txBody>
      </p:sp>
      <p:sp>
        <p:nvSpPr>
          <p:cNvPr id="6" name="Freeform 6"/>
          <p:cNvSpPr/>
          <p:nvPr/>
        </p:nvSpPr>
        <p:spPr>
          <a:xfrm>
            <a:off x="1012384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22011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611221" y="2317815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93891" y="218846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社交规范的定义与作用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减少接触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降低感染风险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控制疫情传播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社交规范对传染病传播的影响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遵守社交规范，如佩戴口罩、勤洗手等，能有效降低感染病毒的风险。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在传染病爆发期间，遵守社交规范对于控制疫情的传播具有至关重要的作用。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通过保持适当的社交距离、避免过度亲密的接触等方式，可以减少病毒传播的机会。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保持社交距离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佩戴口罩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勤洗手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避免聚集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社交规范中的防控措施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在公共场合保持至少1米以上的距离，避免拥挤和近距离接触。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在公共场合佩戴口罩，特别是在室内或人员密集场所。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经常用肥皂和流动水洗手，或使用含有酒精的免洗洗手液。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减少参加人员密集的聚会、集会等活动，以降低感染风险。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https://d.book118.com/747111116033006041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2024-09-13T22:01:53.275</cp:lastPrinted>
  <dcterms:created xsi:type="dcterms:W3CDTF">2024-09-13T14:01:53Z</dcterms:created>
  <dcterms:modified xsi:type="dcterms:W3CDTF">2024-09-13T14:01:55Z</dcterms:modified>
</cp:coreProperties>
</file>