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63E335-249D-4EEE-B00D-DED3A8E50C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B79A53-B823-4FCC-ADC5-4E29EF46F5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49E543-9811-459B-B427-3E79D30AF7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E41D46-AAC3-4074-AD15-42B8FE0C9A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CE8A65E-9132-48A1-B423-513EB5F29D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F71647-E057-4725-BB3D-9BCD9AA6ED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2F88638-86CD-48A1-BB76-A2D1E6D3AE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B24E372-1A2B-42EE-B023-8ABCA51F66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3DF68A-6AF6-4F18-8955-AC37818531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B5544-AF87-4F9D-9181-4420F1317B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D9C823-7EA1-4767-9963-E24FE86749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2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711113305500602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9654" y="1906269"/>
            <a:ext cx="5354727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年度跨部门协作与合作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5854" y="4977559"/>
            <a:ext cx="2343302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038" y="5701914"/>
            <a:ext cx="3208934" cy="3974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汇报时间：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6019" y="182803"/>
            <a:ext cx="2152650" cy="12001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7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86" y="1338510"/>
            <a:ext cx="4991100" cy="452437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跨部门协作的重要性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跨部门协作的挑战与问题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建立有效的跨部门协作机制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跨部门协作的成功案例</a:t>
            </a:r>
          </a:p>
          <a:p>
            <a:pPr marL="203200" lvl="0" indent="-203200">
              <a:lnSpc>
                <a:spcPct val="14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跨部门协作的未来展望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跨部门协作的重要性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通过跨部门协作，可以避免不同部门之间的重复工作，提高工作效率。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减少重复工作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协同作业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优化流程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各部门之间可以相互配合，协同完成工作任务，提高整体工作效率。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通过跨部门协作，可以发现并改进工作流程中的瓶颈和问题，进一步优化工作流程。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提高工作效率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通过跨部门协作，各部门可以共享彼此的资源，提高资源利用效率。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共享资源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根据工作需要，可以将资源合理分配到各个部门，实现资源的优化配置。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合理分配资源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通过跨部门协作，可以减少资源的浪费，节约成本。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减少浪费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优化资源配置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通过跨部门协作，可以消除信息孤岛现象，实现信息的共享和交流。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消除信息孤岛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各部门可以共享有用的信息，提高信息的利用效率。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提高信息利用效率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5381" r="15381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通过跨部门协作，可以促进知识的积累和传承，提高团队的整体水平。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促进知识积累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促进信息共享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跨部门协作的挑战与问题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4195" b="1419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698" b="6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沟通障碍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语言和文化的差异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不同部门之间可能存在语言和文化的差异，导致沟通困难和理解偏差。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信息传递失真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在信息传递过程中，由于沟通渠道不畅或信息传递方式不当，可能导致信息失真或遗漏。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缺乏有效沟通工具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缺乏统一的沟通工具或平台，导致信息传递效率低下，影响协作效果。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目标模糊不清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由于目标设定不明确或不完整，可能导致各部门对目标的理解存在偏差。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部门利益冲突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各部门可能存在利益冲突，导致目标不一致，影响整体协作效果。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缺乏共同价值观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各部门可能缺乏共同价值观，导致在协作过程中难以形成共识和合力。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542" r="13542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21875" r="21875"/>
          <a:stretch>
            <a:fillRect/>
          </a:stretch>
        </p:blipFill>
        <p:spPr>
          <a:xfrm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目标不一致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资源分配不公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在资源分配过程中可能存在不公平现象，导致部分部门资源不足或过剩。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资源利用效率低下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由于资源分配不合理或使用不当，可能导致资源利用效率低下。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人力、物力、财力资源有限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各部门可能因为资源有限而争夺资源，影响协作效率和质量。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9625" r="9625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资源争夺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各部门之间可能存在信息不共享的现象，导致信息孤岛和重复工作。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信息不共享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575" r="14575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由于沟通渠道不畅或信息传递方式不当，可能导致信息传递不及时或不准确。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信息传递不畅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在信息共享过程中可能存在信息安全风险，如数据泄露或被篡改。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信息安全性问题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信息孤岛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6208" y="1934272"/>
            <a:ext cx="7934325" cy="183832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10275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0793" y="3615462"/>
            <a:ext cx="5086502" cy="143377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450" b="1">
                <a:solidFill>
                  <a:srgbClr val="000000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建立有效的跨部门协作机制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定期回顾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定期回顾共同目标的实现情况，及时调整和优化各部门的工作计划。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共同目标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确保所有部门都明确了解公司的整体目标和战略，以及各自在实现这些目标和战略中的角色和责任。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目标分解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将公司层面的目标分解到各个部门，确保每个部门的工作计划与公司整体目标保持一致。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明确共同目标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https://d.book118.com/747111133055006026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79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2024-08-31T11:10:20.591</cp:lastPrinted>
  <dcterms:created xsi:type="dcterms:W3CDTF">2024-08-31T03:10:20Z</dcterms:created>
  <dcterms:modified xsi:type="dcterms:W3CDTF">2024-08-31T03:10:22Z</dcterms:modified>
</cp:coreProperties>
</file>