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DA9504-9CE9-4871-929A-C856CB7891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1783F7-9F17-41EB-BC37-95DEF22594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52A22B5-107E-40D8-AAD8-05D4297374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BBF930-0591-4862-A2E0-C902A2523B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726CFD-6D9D-47EC-8853-002AACC56D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7BCFD1-196D-44C1-B709-257AF17F52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26D5D5-3A23-4E9C-BB80-2BB98A8D5A8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C28602-5BEF-4488-AE54-6282B72ECC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284582-69BE-45F7-B932-AC2616F353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5293E9-367C-4793-B0AB-5334718DA5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051353-B053-4B61-A303-600C9C0FD2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7111135061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合同法基本知识培训合同的解除与撤销</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合同解除与撤销概述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合同撤销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解除与撤销的程序和注意事项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解除与撤销后的法律后果处理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案例分析与实践操作指导</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合同解除与撤销概述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指在合同有效成立后，因当事人一方或双方的意思表示，使合同关系自始或仅向将来消灭的行为。</a:t>
            </a:r>
          </a:p>
        </p:txBody>
      </p:sp>
      <p:pic>
        <p:nvPicPr>
          <p:cNvPr id="6" name="Picture 6"/>
          <p:cNvPicPr>
            <a:picLocks noChangeAspect="1"/>
          </p:cNvPicPr>
          <p:nvPr/>
        </p:nvPicPr>
        <p:blipFill>
          <a:blip r:embed="rId2"/>
          <a:srcRect t="8000" b="8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合同解除</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指因当事人意思表示不真实，通过撤销权人行使撤销权，使已生效的合同自始不发生效力的行为。</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合同撤销</a:t>
            </a:r>
          </a:p>
        </p:txBody>
      </p:sp>
      <p:pic>
        <p:nvPicPr>
          <p:cNvPr id="10" name="Picture 10"/>
          <p:cNvPicPr>
            <a:picLocks noChangeAspect="1"/>
          </p:cNvPicPr>
          <p:nvPr/>
        </p:nvPicPr>
        <p:blipFill>
          <a:blip r:embed="rId3"/>
          <a:srcRect l="17167" r="171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合同解除适用于有效成立的合同，而合同撤销适用于可撤销的合同。</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区别</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定义及区别</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500" r="175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00" r="12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合同解除的适用范围</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合同撤销的适用范围</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合同解除条件</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合同撤销条件</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适用范围及条件</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适用于尚未履行或正在履行的合同，且需满足法定或约定的解除条件。</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当事人协商一致或出现法定解除事由。</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适用于因重大误解、显失公平、欺诈、胁迫或乘人之危等情形订立的合同。</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存在可撤销事由，且撤销权人在法定期限内行使撤销权。</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合同撤销</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撤销权人行使撤销权后，有权要求对方返还财产、赔偿损失等。若对方存在过错，还需承担相应的缔约过失责任。</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合同解除的法律后果</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尚未履行的，终止履行；已经履行的，根据履行情况和合同性质，当事人可以要求恢复原状、采取其他补救措施，并有权要求赔偿损失。</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合同撤销的法律后果</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自始没有法律约束力，当事人无需履行合同义务。</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合同解除</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根据过错原则确定责任承担，无过错方有权要求过错方赔偿损失。</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法律后果与责任承担</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405" b="440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399" b="639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295" b="429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协商解除</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当事人协商一致解除合同</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合同双方当事人在合同成立后，未履行或者未完全履行合同前，经过协商一致，解除合同效力。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解除条件</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协商解除的条件是双方当事人意思表示一致，即双方自愿达成协议，同意解除合同。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解除程序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协商解除的程序一般包括双方协商、达成解除协议、履行相关手续等步骤。</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合同中约定解除条件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当事人在合同中约定了解除条件，当条件成就时，享有解除权的一方可以解除合同。</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解除权的行使</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享有解除权的一方在条件成就后，应当及时通知对方解除合同。对方有异议的，可以请求人民法院或者仲裁机构确认解除合同的效力。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解除后果</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合同解除后，尚未履行的，终止履行；已经履行的，根据履行情况和合同性质，当事人可以要求恢复原状、采取其他补救措施，并有权要求赔偿损失。</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约定解除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法定解除的情形</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在合同履行过程中，如果出现法定情形，如不可抗力导致合同目的无法实现、一方明确表示或者以自己的行为表明不履行主要债务等，当事人可以解除合同。</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7125" r="17125"/>
          <a:stretch>
            <a:fillRect/>
          </a:stretch>
        </p:blipFill>
        <p:spPr>
          <a:xfrm>
            <a:off x="-344549" y="2654723"/>
            <a:ext cx="3468837"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解除权的行使</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在法定解除的情形下，享有解除权的一方应当及时通知对方解除合同。对方有异议的，可以请求人民法院或者仲裁机构确认解除合同的效力。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解除后果</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同解除后，尚未履行的，终止履行；已经履行的，根据履行情况和合同性质，当事人可以要求恢复原状、采取其他补救措施，并有权要求赔偿损失。同时，如果是因为违约行为导致合同解除的，违约方还应当承担违约责任。</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法定解除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合同撤销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重大误解撤销</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合同被撤销后，误解方应返还因合同取得的财产，不能返还或没有必要返还的，应折价补偿。同时，误解方还应赔偿对方因此受到的损失。</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误解方应返还财产或赔偿损失</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因重大误解订立的合同，误解方有权在知道或应当知道撤销事由之日起一年内请求撤销合同。</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误解方有权请求撤销</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误解方需承担举证责任，证明合同订立时存在重大误解。</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误解方需承担举证责任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受欺诈方有权请求撤销</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一方以欺诈手段使对方在违背真实意思的情况下订立的合同，受欺诈方有权在知道或应当知道撤销事由之日起一年内请求撤销合同。</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受欺诈方需承担举证责任</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受欺诈方需承担举证责任，证明对方存在欺诈行为。</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欺诈方应返还财产或赔偿损失</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合同被撤销后，欺诈方应返还因合同取得的财产，不能返还或没有必要返还的，应折价补偿。同时，欺诈方还应赔偿对方因此受到的损失。</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欺诈手段撤销</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胁迫手段撤销</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一方以胁迫手段使对方在违背真实意思的情况下订立的合同，受胁迫方有权在胁迫行为终止之日起一年内请求撤销合同。</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受胁迫方需承担举证责任</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受胁迫方需承担举证责任，证明对方存在胁迫行为。</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胁迫方应返还财产或赔偿损失</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合同被撤销后，胁迫方应返还因合同取得的财产，不能返还或没有必要返还的，应折价补偿。同时，胁迫方还应赔偿对方因此受到的损失。</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受胁迫方有权请求撤销</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https://d.book118.com/747111135061006041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2024-09-14T04:18:55.137</cp:lastPrinted>
  <dcterms:created xsi:type="dcterms:W3CDTF">2024-09-13T20:18:55Z</dcterms:created>
  <dcterms:modified xsi:type="dcterms:W3CDTF">2024-09-13T20:18:57Z</dcterms:modified>
</cp:coreProperties>
</file>