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14D08-8D35-4A19-BBF8-BB3BCACC4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DFFA0-1465-4959-8E15-EF0B1F957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7DC0C-1B06-4FE3-B8DD-21DD871BE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9A149-0D61-46FA-8019-0794AECC6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6032E-F017-47B0-B0A1-5C9C3EC2F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54B84B-A225-4A82-B74B-5A7DF319D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B168E0-91FD-4FD5-AE19-8956D1834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3EF16-F1C9-4ADA-833E-05F704403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2F32B-1B19-4E04-A4B1-9CB388D68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CA2E9-F4E2-4D10-A392-9A91E4B23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31340-574F-4A71-BD9D-2A6B1945A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1411215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在线学习平台用户行为分析与用户画像构建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在线学习平台用户行为分析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用户画像构建方法与流程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基于用户行为分析和画像构建的个性化推荐策略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案例分析：某在线学习平台实践应用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9" b="121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73" b="7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随着互联网技术的不断进步，人们获取知识的途径发生了巨大变化，在线学习平台成为越来越多人的选择。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大数据技术的应用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大数据技术为在线学习平台提供了海量用户行为数据，使得对用户行为的深入分析成为可能。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用户体验优化的需求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了解用户行为特点和需求，有助于在线学习平台优化用户体验，提高用户满意度和忠诚度。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分析用户行为特点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通过对用户在学习平台上的学习行为、社交行为、消费行为等进行分析，揭示用户行为的特点和规律。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构建用户画像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基于用户行为数据和其他相关信息，构建用户画像，实现对用户的全面、深入了解。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为平台优化提供依据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通过用户行为分析和用户画像构建，为在线学习平台提供优化建议，提高平台的运营效率和用户满意度。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在线学习平台用户行为分析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访问日志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记录用户在平台上的所有操作，如浏览、搜索、点击、购买等。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用户在平台上与其他用户或内容的互动数据，如评论、点赞、分享等。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用户属性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包括用户的基本信息，如年龄、性别、职业、地域等。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用户行为数据收集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用户在平台上的访问时长、访问频率、访问深度等。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用户的学习进度、学习时长、学习偏好等。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用户在平台上的社交活跃度、互动频率、互动质量等。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交互特征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用户行为特征提取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基于用户行为特征，将用户划分为不同的群体，如活跃用户、沉默用户、流失用户等。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用户群体划分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分析用户在平台上的行为路径，发现用户的典型行为模式。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用户行为路径分析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基于用户的学习内容和交互行为，挖掘用户的兴趣爱好和潜在需求。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用户兴趣挖掘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用户行为模式挖掘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用户画像构建方法与流程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用户画像是根据用户社会属性、生活习惯和消费行为等信息而抽象出的一个标签化的用户模型。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通过构建用户画像，可以更加精准地了解用户需求，优化产品设计，提高营销效果，提升用户体验。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用户画像概念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用户画像作用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标签体系建立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根据业务需求和数据特点，建立多维度的标签体系，包括用户属性、行为、兴趣、偏好等方面。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通过数据分析和挖掘，不断优化标签体系，提高标签的准确性和覆盖率。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建立标签管理机制，对标签进行统一管理和维护，确保标签的一致性和可用性。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标签体系建立与优化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画像展示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通过可视化手段，将用户画像以直观、易懂的方式展示出来，方便业务人员理解和应用。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画像应用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将用户画像应用于产品设计、营销策略、用户体验优化等方面，提高业务的针对性和有效性。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画像生成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基于标签体系和用户数据，生成用户画像，包括用户基本属性、行为特征、兴趣偏好等方面的信息。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画像生成与展示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基于用户行为分析和画像构建的个性化推荐策略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https://d.book118.com/747114112154006041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2024-09-14T20:15:23.672</cp:lastPrinted>
  <dcterms:created xsi:type="dcterms:W3CDTF">2024-09-14T12:15:23Z</dcterms:created>
  <dcterms:modified xsi:type="dcterms:W3CDTF">2024-09-14T12:15:25Z</dcterms:modified>
</cp:coreProperties>
</file>