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BF3E5-7223-4D9A-B9C7-C637FC213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9AC0B-74E7-4B3E-B552-A1B1AFC4D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C4B9B-1E6D-455F-8C72-39464F715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0A302-A233-4933-BB5D-F9724379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20EDF-5A97-4FE1-AD06-AE80F0DA9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E6B35-998B-4B7E-9A5F-50BD90C6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369A8-8625-49B3-B481-A920D8A71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74C3D-91C5-479C-9A5A-85D1BFB1A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AEC47-BF10-41C1-9392-209A342D4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9471F-C2B4-4C6F-9A49-4712615EB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CD730-2231-448F-AFAF-1290F3622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1416610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高血压如何保护咽喉健康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高血压患者咽喉健康现状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高血压患者保护咽喉健康的方法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高血压患者咽喉不适的应对措施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高血压患者保护咽喉健康的注意事项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高血压可能导致血管收缩，减少咽喉部位的血液供应，从而引发咽干、咽痒、异物感等不适症状。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部分降压药可能引起口腔干燥、咳嗽等副作用，进一步加重咽喉不适。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高血压与咽喉健康的关系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降压药对咽喉的副作用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血压升高对咽喉的影响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维持正常生理功能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咽喉是呼吸和吞咽的必经之路，保护咽喉健康有助于维持正常的呼吸和吞咽功能。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咽喉不适可能引发咳嗽、打鼾等问题，严重时甚至可能导致呼吸困难、窒息等并发症。对于高血压患者而言，保护咽喉健康有助于降低并发症的风险。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咽喉不适会影响患者的饮食、睡眠和日常交流，保护咽喉健康有助于提高患者的生活质量。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保护咽喉健康的重要性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高血压患者咽喉健康现状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839" b="1583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高血压患者可能出现咽部干燥、不适，尤其在清晨起床时症状更为明显。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患者可能感到咽部有异物，如痰、球状物等，导致频繁清嗓。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由于咽部受到刺激，患者可能出现咳嗽症状，并伴随咳痰。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咽部干燥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咽部异物感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咳嗽与咳痰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咽喉不适的症状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高血压患者由于长期服用药物，可能导致口腔黏膜干燥，从而引发慢性咽炎。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高血压可能导致血管病变，影响喉部血液循环，增加喉炎的发生风险。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虽然高血压与咽喉癌的直接关联尚不明确，但长期高血压可能增加患癌风险。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慢性咽炎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喉炎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咽喉癌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咽喉疾病的发生率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高血压可能导致血管病变，影响咽喉部位的血液循环，从而加重咽部炎症。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部分降压药物可能导致口腔黏膜干燥、溃疡等副作用，进而影响咽喉健康。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高血压可能增加患者患脑卒中、心脏病等并发症的风险，这些并发症可能对咽喉健康产生不良影响。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高血压对咽喉健康的影响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高血压患者保护咽喉健康的方法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减少盐的摄入量，以降低高血压的风险，同时减轻对咽喉的刺激。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保持充足的水分摄入，有助于保持咽喉湿润，缓解干燥和不适感。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摄入足够的维生素、矿物质和抗氧化剂，有助于增强免疫力，减少咽喉感染的风险。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避免吸烟和过量饮酒，以减少对咽喉的刺激和损害。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保证足够的睡眠时间，有助于身体修复和恢复，提高咽喉的抵抗力。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定期刷牙、漱口，保持口腔清洁，减少细菌滋生对咽喉的影响。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注意口腔卫生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https://d.book118.com/747114166106006025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2024-08-30T03:57:40.968</cp:lastPrinted>
  <dcterms:created xsi:type="dcterms:W3CDTF">2024-08-29T19:57:40Z</dcterms:created>
  <dcterms:modified xsi:type="dcterms:W3CDTF">2024-08-29T19:57:42Z</dcterms:modified>
</cp:coreProperties>
</file>