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CEF4A-02A9-41C5-8D23-3C4F8D2A8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9EF38-FD03-49F9-9DBD-6A349F798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FB8CA-DC67-4F99-B35E-D60DA8055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1F8C3-938B-4D9C-8766-59A1E774E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C70C15-AFC0-48B8-8A33-A76133674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76B736-DBE5-45C0-B16C-8925D8048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5CD92-0528-4ED2-8B6D-A9341FA2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4CAFD-694A-41A0-AB3A-87C5E212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D781C-98E6-48AE-BE0E-BF5C1928A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C60C0-46E6-453C-80CB-BE2C95A26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D56D6-559A-43AD-8EEF-428852360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474" r:id="rId2"/>
    <p:sldLayoutId id="2147485475" r:id="rId3"/>
    <p:sldLayoutId id="2147485476" r:id="rId4"/>
    <p:sldLayoutId id="2147485477" r:id="rId5"/>
    <p:sldLayoutId id="2147485478" r:id="rId6"/>
    <p:sldLayoutId id="2147485479" r:id="rId7"/>
    <p:sldLayoutId id="2147485480" r:id="rId8"/>
    <p:sldLayoutId id="2147485481" r:id="rId9"/>
    <p:sldLayoutId id="2147485482" r:id="rId10"/>
    <p:sldLayoutId id="214748548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150201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张某某,a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物业管理市场现状与趋势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物业管理市场概述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物业管理市场现状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物业管理市场面临的挑战与机遇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物业管理市场发展趋势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未来展望与建议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物业管理市场概述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定义与发展历程</a:t>
            </a:r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定义：物业管理是指物业公司对物业项目进行维护、修缮、管理等活动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8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发展历程：物业管理行业经历了从无到有、从单一到多元化的发展过程，目前已经成为一个独立的产业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市场规模与增长</a:t>
            </a:r>
            <a:endParaRPr lang="zh-CN" altLang="en-US"/>
          </a:p>
        </p:txBody>
      </p:sp>
      <p:sp>
        <p:nvSpPr>
          <p:cNvPr id="10490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物业管理市场规模：包括物业管理面积、物业服务收入等数据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物业管理市场结构：分析市场主体、市场份额等结构特点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物业管理市场政策环境：介绍相关政策法规及其对市场的影响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物业管理市场增长：分析市场增长趋势，包括增长率、增长动力等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主要参与者</a:t>
            </a:r>
            <a:endParaRPr lang="zh-CN" altLang="en-US"/>
          </a:p>
        </p:txBody>
      </p:sp>
      <p:sp>
        <p:nvSpPr>
          <p:cNvPr id="104915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房地产开发商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政府相关部门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物业服务企业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业主委员会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物业管理市场现状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服务内容与特点</a:t>
            </a:r>
            <a:endParaRPr lang="zh-CN" altLang="en-US"/>
          </a:p>
        </p:txBody>
      </p:sp>
      <p:sp>
        <p:nvSpPr>
          <p:cNvPr id="104929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发展趋势：智能化、专业化、市场化、国际化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市场竞争：品牌竞争、价格竞争、服务质量竞争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服务特点：专业化、标准化、精细化、个性化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服务内容：安保、清洁、绿化、维修等基础服务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4935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物业管理市场的参与者：包括物业公司、业主委员会、政府机构等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市场竞争程度：分析不同地区、不同类型物业的市场竞争情况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市场份额分布：列出主要物业公司的市场份额，分析其市场地位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市场集中度：评估物业管理市场的集中度，分析市场主要参与者的规模和影响力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客户需求与变化</a:t>
            </a:r>
            <a:endParaRPr lang="zh-CN" altLang="en-US"/>
          </a:p>
        </p:txBody>
      </p:sp>
      <p:sp>
        <p:nvSpPr>
          <p:cNvPr id="104940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客户需求多样化：随着消费者需求的不断升级，物业管理市场需要满足客户多样化的需求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客户需求升级：客户对物业管理的服务质量和效率要求不断提高，需要不断创新和改进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客户需求个性化：不同客户群体对物业管理的需求存在差异，需要提供个性化的服务方案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客户需求人性化：物业管理需要关注客户的生活需求，提供人性化的服务，提高客户满意度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行业法规与政策</a:t>
            </a:r>
            <a:endParaRPr lang="zh-CN" altLang="en-US"/>
          </a:p>
        </p:txBody>
      </p:sp>
      <p:sp>
        <p:nvSpPr>
          <p:cNvPr id="10494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物业管理法规体系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物业管理政策与措施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行业监管与自律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法律法规的完善与更新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https://d.book118.com/747115020110006032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物业管理市场现状与趋势</vt:lpstr>
      <vt:lpstr>目录</vt:lpstr>
      <vt:lpstr>添加章节标题</vt:lpstr>
      <vt:lpstr>物业管理市场概述</vt:lpstr>
      <vt:lpstr>PowerPoint Presentation</vt:lpstr>
      <vt:lpstr>定义与发展历程</vt:lpstr>
      <vt:lpstr>市场规模与增长</vt:lpstr>
      <vt:lpstr>主要参与者</vt:lpstr>
      <vt:lpstr>物业管理市场现状</vt:lpstr>
      <vt:lpstr>PowerPoint Presentation</vt:lpstr>
      <vt:lpstr>服务内容与特点</vt:lpstr>
      <vt:lpstr>市场竞争格局</vt:lpstr>
      <vt:lpstr>客户需求与变化</vt:lpstr>
      <vt:lpstr>行业法规与政策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2024-09-05T10:46:29.723</cp:lastPrinted>
  <dcterms:created xsi:type="dcterms:W3CDTF">2024-09-05T02:46:29Z</dcterms:created>
  <dcterms:modified xsi:type="dcterms:W3CDTF">2024-09-05T02:46:31Z</dcterms:modified>
</cp:coreProperties>
</file>