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93F3B-AE60-4B8A-8E2C-29D13719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BC4E2-F574-43AF-8D7F-2AAD1EFCB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2E5F1-D1F6-4A88-8F5F-0139864BB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9E572-3666-4C39-B2A1-3FBEEE4D8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3344A-D185-409B-92D0-AF76C9478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3C77F-F67C-42B2-921B-2845D452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E8310-42DE-469F-BBC3-1230A9EC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7F5D2-9A09-4C88-AD87-5C0DC59B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B85E7-98C5-4F39-B44D-B325490C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00901-C97E-4A7B-98A8-F1FF106E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4AEC7-9430-4F79-BA00-0D9D47898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6046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新生儿采手指血部位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新生儿采手指血部位概述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新生儿采手指血部位的选取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新生儿采手指血部位的护理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新生儿采手指血部位的安全性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新生儿采手指血部位的临床应用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新生儿采手指血部位概述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12" b="11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采手指血的目的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通过采手指血进行血常规、血糖、血气等检测，有助于诊断新生儿是否存在感染、贫血、低血糖等疾病。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对于已经患病的新生儿，采手指血可以监测病情变化，如炎症指标、肝肾功能等，有助于医生及时调整治疗方案。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评估营养状况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通过采手指血检测微量元素、维生素等，可以评估新生儿的营养状况，指导家长进行科学喂养。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早产儿和低出生体重儿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对于早产儿和低出生体重儿，由于其血管较细，采静脉血较为困难，采手指血成为较为实用的选择。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对于危重患儿，采手指血可以快速获取血液样本，进行紧急检测，有助于医生及时了解病情并采取相应治疗措施。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足月新生儿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对于足月新生儿，采手指血适用于进行常规筛查、疾病诊断和病情监测等。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采手指血的适用情况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67" r="1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采手指血操作简便、创伤小、易于重复采样，适用于新生儿等较小年龄段的人群。同时，采手指血所需血量较少，减轻了患儿的痛苦。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由于采手指血是末梢血，其成分与静脉血存在一定差异，可能导致检测结果存在一定误差。此外，采手指血易受外界因素影响，如温度、湿度等，可能影响检测结果的稳定性。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采手指血的优势与局限性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新生儿采手指血部位的选取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选取的采血部位应确保安全，避免对新生儿造成不必要的伤害。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易操作原则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选取的采血部位应便于操作，便于医护人员采集血液。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选取的采血部位应能够代表新生儿的整体健康状况。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通常选取新生儿的手指或足部进行采血，因为这些部位易于操作且安全性较高。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常规选取方法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根据新生儿的实际情况，如体重、身高等因素，可以相应地调整采血部位。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遵循医护人员的指导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在采血过程中，应遵循医护人员的指导，确保采血过程的安全和有效性。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避免重复使用同一部位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为避免对新生儿造成不必要的伤害，应避免在短时间内重复使用同一部位进行采血。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注意保护新生儿的皮肤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在采血过程中，应注意保护新生儿的皮肤，避免皮肤破损或感染。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新生儿采手指血部位的护理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https://d.book118.com/747116046035006044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2024-09-18T11:48:31.493</cp:lastPrinted>
  <dcterms:created xsi:type="dcterms:W3CDTF">2024-09-18T03:48:31Z</dcterms:created>
  <dcterms:modified xsi:type="dcterms:W3CDTF">2024-09-18T03:48:33Z</dcterms:modified>
</cp:coreProperties>
</file>