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4646D3-3454-46F4-A88E-5BDC78B8A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1599E5-83B2-4F68-A187-1894E0FE8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4E8CFF-8C93-4B37-8BFD-CF75DA639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17122B-A3CA-46FC-AD1B-9AC2F5F8F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095D77-FC2E-4B77-B379-1A627F3DC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7A46D4-2E8D-4138-A3C3-1A6692B1C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E0C787-0120-42F4-8104-C1679A1C4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5C3BD3-C4D5-4427-8D5E-9A90C43DA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9BE1B1-1C65-45F3-9219-59C292A0B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FED852-D9C4-4C60-9FA1-7F61230A0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4D0567-9C82-471F-80AF-088E210E6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2.jpeg" /><Relationship Id="rId4" Type="http://schemas.openxmlformats.org/officeDocument/2006/relationships/image" Target="../media/image8.jpeg" /><Relationship Id="rId5" Type="http://schemas.openxmlformats.org/officeDocument/2006/relationships/image" Target="../media/image23.jpeg" /><Relationship Id="rId6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15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121033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问答知识竞赛活动方案策划书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2024-01-04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活动安排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宣传推广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活动预算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活动风险控制与应对措施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活动效果评估与总结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社会对知识的需求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随着社会的发展，人们对知识的渴求越来越高，希望通过各种途径获取知识。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传统教育方式的不足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传统的教育方式无法满足人们对于知识的多样化需求，需要创新的教育方式来补充。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问答知识竞赛的意义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问答知识竞赛作为一种新型的教育方式，能够激发人们的学习兴趣，提高知识水平，促进知识的传播和交流。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促进知识的传播和交流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问答知识竞赛活动可以吸引不同领域、不同层次的人们参与，促进知识的传播和交流，推动社会的发展。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培养团队协作精神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在问答知识竞赛活动中，参赛者需要相互协作、共同探讨答案，有利于培养团队协作精神。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提高公众的知识水平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通过问答知识竞赛活动，可以让公众在轻松愉快的氛围中学习知识，提高自身的知识水平。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主题二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主题三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主题四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历史知识问答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科学知识问答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文学知识问答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生活常识问答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根据参赛对象，可以选择个人赛或团队赛形式，团队赛可增强团队协作能力。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个人赛与团队赛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淘汰制与积分制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限时答题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竞赛可采用淘汰制或积分制，淘汰制紧张刺激，积分制则更注重知识积累。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为增加紧张感，可设置时间限制，要求选手在规定时间内作答。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竞赛形式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时事热点、历史、科学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针对不同主题，灵活设置题目，以检验选手的知识广度与深度。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选择题、简答题、论述题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根据活动目的和难度需求，选择合适的题目类型。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专业知识、常识、趣味知识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题目范围可涵盖专业知识、日常生活中的常识以及各类趣味知识。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题目类型与范围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根据活动定位，设定参赛对象，可以是特定学校或企事业单位的员工等。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学生、社会人士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提供多种报名方式，方便选手参与。网络报名可提前报名并提交资料，现场报名则可直接在活动现场进行报名。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网络报名、现场报名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设定报名人数上限和截止时间，以确保活动顺利进行。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限定人数与截止时间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参赛对象与报名方式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活动安排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2023年5月1日上午9点至下午5点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XX文化中心大礼堂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9:00-9:30：签到与入场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9:30-10:00：开幕式及主持人介绍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10:00-12:00：第一轮比赛（单人必答题）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活动流程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9958" b="995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活动流程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12:00-13:30：午餐及休息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13:30-15:30：第二轮比赛（团队抢答题）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15:30-17:00：第三轮比赛（观众互动答题）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17:00-17:30：颁奖典礼及闭幕式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每名选手轮流回答主持人提出的问题，答对得分，答错不扣分。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个人必答题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主持人提出问题后，各团队可抢答，答对得分，答错扣分。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团队抢答题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赛制与评分标准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观众互动答题：观众可参与答题，答对有机会获得小礼品。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978" b="2197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赛制与评分标准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个人必答题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每题10分，共30道题。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团队抢答题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每题20分，共20道题。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赛制与评分标准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https://d.book118.com/747121033126006026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2024-08-31T21:56:37.865</cp:lastPrinted>
  <dcterms:created xsi:type="dcterms:W3CDTF">2024-08-31T13:56:37Z</dcterms:created>
  <dcterms:modified xsi:type="dcterms:W3CDTF">2024-08-31T13:56:40Z</dcterms:modified>
</cp:coreProperties>
</file>