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82D171-EC0E-46F3-935B-556B19A6F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BDFF8-0D54-49AE-B09A-683CD7356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832BC5-3F53-42DE-8A5F-FBC53956F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1F0349-D7EA-4B11-9207-4B2ED2F9D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7C7ACA0-8CB6-4824-9277-24D5FBD31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E52147-D6B8-49AA-853D-39E00FAB9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97E85F-1F12-487E-9473-B7BA095A9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E30EA2-16A3-4DF3-8E2F-5A33597961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A5EEE-4338-488D-AE62-8FAF47E20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946849-58F2-4E20-8D45-9C061557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78C47-09F7-4FBF-A1E0-2F6995448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12201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PPT护理查房：可爱版\n## 1.护理查房的基本概念与重要性\n### 1.1什么是护理查房及其目的\n### 1.2护理查房的关键角色与职责\n### 1.3护理查房对患者护理质量的影响\n## 2.护理查房的基本流程与技巧\n### 2.1护理查房的准备工作与流程\n### 2.2有效的沟通技巧与患者心理关怀\n### 2.3查房过程中常见问题的处理与应对\n## 3.护理查房的案例分析与实践\n### 3.1典型护理查房案例分析\n### 3.2护理查房中的创新实践与经验\n### 3.3案例总结与启示\n## 4.护理查房中的团队协作与沟通\n### 4.1护理团队协作的重要性与原则\n### 4.2有效的团队沟通与协作技巧\n### 4.3解决团队沟通障碍与冲突的方法\n## 5.护理查房的未来发展趋势与挑战\n### 5.1护理查房的技术创新与变革\n### 5.2未来护理查房模式的发展趋势\n### 5.3应对未来护理查房挑战的策略与建议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PPT护理查房：可爱版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护理查房的基本概念与重要性</a:t>
            </a:r>
            <a:endParaRPr/>
          </a:p>
        </p:txBody>
      </p:sp>
      <p:sp>
        <p:nvSpPr>
          <p:cNvPr id="12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护理查房是护理工作中的重要环节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通过对患者的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等方面的全面了解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发现和解决患者护理过程中的问题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满意度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护理查房的目的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确保患者得到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专业素养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技能水平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什么是护理查房及其目的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护理查房的关键角色</a:t>
                </a:r>
                <a:endParaRPr/>
              </a:p>
            </p:txBody>
          </p:sp>
          <p:sp>
            <p:nvSpPr>
              <p:cNvPr id="1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主管护师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：负责查房的组织、指导和质量控制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责任护士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：负责具体实施查房工作，对患者进行全面评估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：提供病情信息，参与查房过程，提出需求和意见</a:t>
                </a:r>
                <a:endParaRPr/>
              </a:p>
            </p:txBody>
          </p:sp>
          <p:sp>
            <p:nvSpPr>
              <p:cNvPr id="1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护理查房的责任</a:t>
                </a:r>
                <a:endParaRPr/>
              </a:p>
            </p:txBody>
          </p:sp>
          <p:sp>
            <p:nvSpPr>
              <p:cNvPr id="1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：及时发现患者护理过程中的问题，提出改进措施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：根据患者病情和需求，制定合理的护理计划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实施护理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：按照护理计划，为患者提供高质量的护理服务</a:t>
                </a:r>
                <a:endParaRPr/>
              </a:p>
            </p:txBody>
          </p:sp>
          <p:sp>
            <p:nvSpPr>
              <p:cNvPr id="1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护理查房的关键角色与职责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0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0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提高患者的安全感和信任度</a:t>
                </a:r>
                <a:endParaRPr/>
              </a:p>
            </p:txBody>
          </p:sp>
          <p:sp>
            <p:nvSpPr>
              <p:cNvPr id="20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通过查房，让患者了解病情、治疗和护理方案，增强信心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护理人员关心患者，提供专业、细致的护理服务，提高患者满意度</a:t>
                </a:r>
                <a:endParaRPr/>
              </a:p>
            </p:txBody>
          </p:sp>
        </p:grpSp>
        <p:grpSp>
          <p:nvGrpSpPr>
            <p:cNvPr id="20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提高护理人员的专业素养和技能水平</a:t>
                </a:r>
                <a:endParaRPr/>
              </a:p>
            </p:txBody>
          </p:sp>
          <p:sp>
            <p:nvSpPr>
              <p:cNvPr id="20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查房过程中，护理人员可以相互学习、交流和分享经验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主管护师对查房过程进行指导和点评，提高护理人员的专业水平</a:t>
                </a:r>
                <a:endParaRPr/>
              </a:p>
            </p:txBody>
          </p:sp>
        </p:grpSp>
        <p:grpSp>
          <p:nvGrpSpPr>
            <p:cNvPr id="20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促进护理团队的协作和沟通</a:t>
                </a:r>
                <a:endParaRPr/>
              </a:p>
            </p:txBody>
          </p:sp>
          <p:sp>
            <p:nvSpPr>
              <p:cNvPr id="20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查房过程中，护理人员共同解决问题，提高团队协作能力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查房为护理人员提供了一个沟通的平台，有利于信息的传递和交流</a:t>
                </a:r>
                <a:endParaRPr/>
              </a:p>
            </p:txBody>
          </p:sp>
        </p:grpSp>
      </p:grpSp>
      <p:pic>
        <p:nvPicPr>
          <p:cNvPr id="20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护理查房对患者护理质量的影响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1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1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护理查房的基本流程与技巧</a:t>
            </a:r>
            <a:endParaRPr/>
          </a:p>
        </p:txBody>
      </p:sp>
      <p:sp>
        <p:nvSpPr>
          <p:cNvPr id="21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护理查房的准备工作</a:t>
                </a:r>
                <a:endParaRPr/>
              </a:p>
            </p:txBody>
          </p:sp>
          <p:sp>
            <p:nvSpPr>
              <p:cNvPr id="22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：查阅病历，了解患者的病情、治疗和护理方案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物品准备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：准备查房所需的物品，如病历夹、护理记录单等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：保持病房整洁、安静，为查房创造一个良好的环境</a:t>
                </a:r>
                <a:endParaRPr/>
              </a:p>
            </p:txBody>
          </p:sp>
          <p:sp>
            <p:nvSpPr>
              <p:cNvPr id="22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护理查房的流程</a:t>
                </a:r>
                <a:endParaRPr/>
              </a:p>
            </p:txBody>
          </p:sp>
          <p:sp>
            <p:nvSpPr>
              <p:cNvPr id="22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：主管护师或责任护士向患者介绍查房的目的和过程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查房实施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：对患者进行病情评估、护理计划制定和实施等方面的讨论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总结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：主管护师对查房过程进行总结，提出改进意见和措施</a:t>
                </a:r>
                <a:endParaRPr/>
              </a:p>
            </p:txBody>
          </p:sp>
          <p:sp>
            <p:nvSpPr>
              <p:cNvPr id="23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护理查房的准备工作与流程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护理查房中的沟通技巧</a:t>
                </a:r>
                <a:endParaRPr/>
              </a:p>
            </p:txBody>
          </p:sp>
          <p:sp>
            <p:nvSpPr>
              <p:cNvPr id="24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：耐心倾听患者和护理人员的意见，尊重患者的权益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：用简洁明了的语言表达自己的观点，避免使用专业术语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同理心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：站在患者的角度考虑问题，关心患者的感受和需求</a:t>
                </a:r>
                <a:endParaRPr/>
              </a:p>
            </p:txBody>
          </p:sp>
          <p:sp>
            <p:nvSpPr>
              <p:cNvPr id="24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患者心理关怀</a:t>
                </a:r>
                <a:endParaRPr/>
              </a:p>
            </p:txBody>
          </p:sp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关注患者情绪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：观察患者的情绪变化，给予关心和支持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：与患者建立良好的沟通关系，帮助患者缓解心理压力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尊重患者隐私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：在查房过程中，注意保护患者的隐私，避免泄露敏感信息</a:t>
                </a:r>
                <a:endParaRPr/>
              </a:p>
            </p:txBody>
          </p:sp>
          <p:sp>
            <p:nvSpPr>
              <p:cNvPr id="24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有效的沟通技巧与患者心理关怀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查房过程中遇到的问题</a:t>
                </a:r>
                <a:endParaRPr/>
              </a:p>
            </p:txBody>
          </p:sp>
          <p:sp>
            <p:nvSpPr>
              <p:cNvPr id="25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患者不配合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：患者可能对查房产生抵触情绪，不配合护理人员的工作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护理人员不足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：查房过程中，护理人员可能出现人手不足的情况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沟通障碍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：护理人员与患者之间的沟通可能出现障碍，影响查房效果</a:t>
                </a:r>
                <a:endParaRPr/>
              </a:p>
            </p:txBody>
          </p:sp>
          <p:sp>
            <p:nvSpPr>
              <p:cNvPr id="25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应对策略</a:t>
                </a:r>
                <a:endParaRPr/>
              </a:p>
            </p:txBody>
          </p:sp>
          <p:sp>
            <p:nvSpPr>
              <p:cNvPr id="26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耐心沟通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：与患者建立良好的沟通关系，解释查房的目的和意义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合理安排人员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：提前做好准备，确保查房过程中护理人员充足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调整沟通方式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：根据患者的情况，调整沟通方式，提高沟通效果</a:t>
                </a:r>
                <a:endParaRPr/>
              </a:p>
            </p:txBody>
          </p:sp>
          <p:sp>
            <p:nvSpPr>
              <p:cNvPr id="26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查房过程中常见问题的处理与应对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护理查房的案例分析与实践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1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2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3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案例背景</a:t>
                </a:r>
                <a:endParaRPr/>
              </a:p>
            </p:txBody>
          </p:sp>
          <p:sp>
            <p:nvSpPr>
              <p:cNvPr id="15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患者因</a:t>
                </a:r>
                <a:r>
                  <a:rPr lang="zh-CN" sz="14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疾病</a:t>
                </a: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导致生活不能自理，需要护理人员的照顾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患者情绪低落，对护理工作产生抵触情绪</a:t>
                </a:r>
                <a:endParaRPr/>
              </a:p>
            </p:txBody>
          </p:sp>
        </p:grpSp>
        <p:grpSp>
          <p:nvGrpSpPr>
            <p:cNvPr id="16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7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案例分析</a:t>
                </a:r>
                <a:endParaRPr/>
              </a:p>
            </p:txBody>
          </p:sp>
          <p:sp>
            <p:nvSpPr>
              <p:cNvPr id="1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分析患者情绪低落的原因，如疾病痛苦、缺乏关爱等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探讨护理人员在查房过程中如何关注患者心理需求，提高患者满意度</a:t>
                </a:r>
                <a:endParaRPr/>
              </a:p>
            </p:txBody>
          </p:sp>
        </p:grpSp>
        <p:grpSp>
          <p:nvGrpSpPr>
            <p:cNvPr id="20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1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案例启示</a:t>
                </a:r>
                <a:endParaRPr/>
              </a:p>
            </p:txBody>
          </p:sp>
          <p:sp>
            <p:nvSpPr>
              <p:cNvPr id="23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护理查房中要注重患者的心理关怀，提高患者满意度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护理人员要关注患者的需求，提供个性化的护理服务</a:t>
                </a:r>
                <a:endParaRPr/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典型护理查房案例分析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https://d.book118.com/747122015153006043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PPT护理查房：可爱版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2024-09-17T21:51:50.231</cp:lastPrinted>
  <dcterms:created xsi:type="dcterms:W3CDTF">2024-09-17T13:51:50Z</dcterms:created>
  <dcterms:modified xsi:type="dcterms:W3CDTF">2024-09-17T13:51:52Z</dcterms:modified>
</cp:coreProperties>
</file>