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C9246-88EE-462C-95B2-3E531C288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21D76-D353-4699-B9B2-89947FE87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75359-5B5F-428A-8D34-F97F3E4D1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21FC6-4D58-4C0A-8FE6-8D59B7207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168C5D-AE26-4703-8BD8-81D44A1DF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703FA3-A797-4F34-AE79-7E0BCC910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8E9718-CF00-4B84-8C38-3ACF5B534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F9A22-D1B7-41F7-94BC-CE4B6C03B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B89B7-3453-4F59-ABFD-26C1422EC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723D7-DC1A-40D8-A58C-6596009A9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6C120-A687-4D11-864D-79234DBED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22114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企业2024年规章制度人才引进政策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人才引进政策概述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人才引进渠道和方式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人才引进待遇和福利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人才引进培养和使用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人才引进政策实施保障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顺应人才市场变化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人才市场供求关系不断变化，企业需要灵活调整人才引进策略，以更好地满足人才需求和企业发展的双重目标。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适应企业发展需求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随着企业规模扩大和业务拓展，对高素质、专业化人才的需求日益迫切，制定人才引进政策旨在吸引和留住优秀人才，提升企业核心竞争力。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推动企业文化建设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优秀人才的加入可以为企业带来新的活力和创新力，有助于形成积极向上的企业文化氛围，推动企业持续健康发展。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875" r="17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583" r="85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面向全球范围内符合企业招聘需求的高素质人才，包括但不限于应届毕业生、社会在职人员、海外留学归国人员等。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优先引进人才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对于在企业所需专业领域具有卓越成就、丰富经验和高度影响力的人才，将给予优先引进和特殊政策支持。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本政策适用于企业内部各部门、各分支机构以及全体员工。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人才引进政策概述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通过提供有竞争力的待遇和福利，以及良好的职业发展机会，吸引和留住各类优秀人才，为企业发展提供强有力的人才保障。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吸引和留住优秀人才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鼓励引进人才积极参与企业的研发、生产和管理等各个环节，推动企业技术创新、管理创新和市场创新。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促进企业创新发展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确保人才引进政策的公平公正公开，避免出现不规范的招聘和用人行为。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公平公正公开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通过校园招聘、社会招聘、内部推荐等多种渠道引进优秀人才，加强与高校、科研机构和行业协会等的合作与交流。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拓宽人才引进渠道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根据引进人才的层次和贡献，提供有竞争力的薪酬待遇、福利待遇和奖励措施，如提供住房补贴、交通补贴、子女教育等。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提高人才引进待遇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建立健全人才培养和激励机制，为引进人才提供个性化的职业发展规划和培训计划，鼓励其积极参与企业的各项活动，发挥其专业优势和创新能力。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加强人才培养和激励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政策内容和措施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自2024年1月1日起开始实施。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实施期限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长期有效，并根据企业发展和市场变化情况进行适时调整和完善。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政策实施时间和期限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人才引进渠道和方式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59" r="312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与国内外知名高校建立合作关系，定期举办校园招聘活动，吸引优秀毕业生加入企业。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校园招聘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通过各类招聘网站、社交媒体和线下招聘会等多渠道发布招聘信息，广泛吸纳社会人才。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社会招聘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校园招聘和社会招聘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鼓励企业内部员工推荐优秀人才，设立内部推荐奖励机制，激发员工参与人才引进的积极性。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与专业的人才中介机构合作，利用其丰富的资源和专业服务，提高人才引进的效率和质量。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内部推荐和人才引进中介机构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人才引进中介机构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内部推荐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159" r="1315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积极拓展海外人才市场，吸引具有国际化背景和专业技能的海外人才加入企业。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海外人才引进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结合企业发展战略，制定国际化人才引进计划，提升企业全球化竞争力。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国际化战略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海外人才引进和国际化战略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https://d.book118.com/747122114021006032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2024-09-04T18:13:18.348</cp:lastPrinted>
  <dcterms:created xsi:type="dcterms:W3CDTF">2024-09-04T10:13:18Z</dcterms:created>
  <dcterms:modified xsi:type="dcterms:W3CDTF">2024-09-04T10:13:20Z</dcterms:modified>
</cp:coreProperties>
</file>