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B7D54E-9933-4933-A2F7-54A13757AC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4CED2E-6091-4844-92A4-33806ABB50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44D0EE-EC74-4DCA-AE18-279D42A910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AB5A8A-B13E-4945-8317-C9D9DBB842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FB426C-CA72-420C-A841-67F1E3CA6A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A825DB-EFB2-4990-A773-6D315548BF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F74D87-2ED4-4B5F-9AEB-72D8B62CF1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7459E4-2E3E-435A-8E8A-EB04E67B47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B1FB34-B4A0-45EA-AE14-03907D85DC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8FE767-BB1A-47E7-8802-CE7F8D59FB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94645B-898A-4E15-A970-306539AE8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221550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增强现实技术在电视直播中的新模式</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电视直播中增强现实技术应用现状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增强现实技术在电视直播中的新模式探讨</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增强现实技术在电视直播中的挑战与解决方案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随着计算机视觉、图形学等技术的发展，增强现实技术逐渐成熟，为电视直播提供了新的表现形式。</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增强现实技术（AR）的兴起</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传统的电视直播模式受限于画面呈现方式，观众无法获得更加沉浸式的体验。</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电视直播的传统模式局限性</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通过增强现实技术，电视直播可以实现更加丰富的画面效果，提高观众的参与度和沉浸感。</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增强现实技术在电视直播中的应用前景</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国外在增强现实技术的研究和应用方面起步较早，已经在多个领域取得了显著成果，如游戏、教育、医疗等。在电视直播领域，一些大型体育赛事和演唱会已经开始尝试使用增强现实技术来丰富直播内容。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国内在增强现实技术的研究和应用方面也在迅速发展，涌现出了一批优秀的AR企业和创新团队。在电视直播领域，一些电视台和网络直播平台也开始尝试引入增强现实技术，为观众提供更加新颖的观看体验。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本文旨在探讨增强现实技术在电视直播中的应用模式，分析其在提高观众参与度和沉浸感方面的作用，以及面临的挑战和解决方案。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通过本文的研究，可以为电视直播行业提供新的思路和方法，推动增强现实技术在电视直播中的广泛应用，提高电视直播的质量和观众体验。同时，本文的研究也可以为其他领域如教育、医疗等提供借鉴和参考。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增强现实技术概述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虚拟与现实的融合</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增强现实（AR）技术是一种将虚拟信息叠加到真实世界中，通过智能设备呈现给用户的技术。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实时交互性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AR技术允许用户与虚拟信息进行实时交互，从而提供更丰富的用户体验。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跟踪定位</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通过智能设备的摄像头和传感器，实时跟踪和定位用户在真实世界中的位置和姿态。</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虚拟信息渲染</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根据跟踪定位数据，将虚拟信息渲染到真实世界的相应位置。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显示与交互</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通过智能设备的显示屏，将渲染后的虚拟信息与真实世界叠加显示，并允许用户进行实时交互。</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教育培训</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AR技术可为学生提供更直观、生动的学习体验，如虚拟实验室、历史场景重现等。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工业设计</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AR技术可辅助设计师在产品设计阶段进行可视化展示和实时修改，提高设计效率和质量。</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娱乐游戏</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AR游戏可以让玩家在现实世界中与虚拟角色和场景进行互动，提供沉浸式的游戏体验。</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电视直播</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在电视直播中，AR技术可用于实现虚拟广告牌、实时数据展示、虚拟角色互动等创新应用。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增强现实技术应用领域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电视直播中增强现实技术应用现状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在新闻报道中，增强现实技术可以将虚拟的图像、文字或视频叠加到实际场景中，为观众提供更加直观、生动的信息展示。</a:t>
            </a:r>
          </a:p>
        </p:txBody>
      </p:sp>
      <p:pic>
        <p:nvPicPr>
          <p:cNvPr id="6" name="Picture 6"/>
          <p:cNvPicPr>
            <a:picLocks noChangeAspect="1"/>
          </p:cNvPicPr>
          <p:nvPr/>
        </p:nvPicPr>
        <p:blipFill>
          <a:blip r:embed="rId2"/>
          <a:srcRect l="23633" r="236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新闻报道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在体育赛事直播中，增强现实技术可以实现实时数据展示、虚拟广告牌、球员信息展示等功能，提升观众的观赛体验。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体育赛事</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833" r="15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综艺节目可以利用增强现实技术打造虚拟舞台、特效道具等，为观众带来更加震撼、有趣的视觉效果。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综艺节目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电视直播中增强现实技术应用场景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基于位置信息的增强现实</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利用位置信息数据，将虚拟元素准确地放置在实际场景中，提供空间感和立体感。</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基于深度学习的增强现实</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借助深度学习技术，对实际场景进行语义理解和分割，实现更加自然、逼真的增强现实效果。</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基于图像识别的增强现实</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通过图像识别技术，将虚拟元素与实际场景进行匹配和叠加，实现增强现实效果。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电视直播中增强现实技术实现方式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https://d.book118.com/747122155035006033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2024-09-06T12:27:10.743</cp:lastPrinted>
  <dcterms:created xsi:type="dcterms:W3CDTF">2024-09-06T04:27:10Z</dcterms:created>
  <dcterms:modified xsi:type="dcterms:W3CDTF">2024-09-06T04:27:12Z</dcterms:modified>
</cp:coreProperties>
</file>