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3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2E90F-353D-4EC0-8A62-B0CAEF102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AABA4-EFC6-437A-AC7A-3FCD8B904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3BA07-5161-4A54-AEAB-9F87E7258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3584D-99C9-4D46-9677-2F402F688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D2B39C-B0E7-449F-BDD2-1417221C2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67E669-EB33-4242-9DD1-30903608A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ACA8F8-5FA7-4D1F-8969-790A3F16E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6E6AC-6BA0-46CF-A190-5CA9481B9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603D6-6DAD-4B07-BB14-B46D2FA46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3378E-AA1B-4FAC-A92A-600AF78C4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AA6AD-1E3D-4EFE-A096-AB808FD49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53" r:id="rId2"/>
    <p:sldLayoutId id="2147484354" r:id="rId3"/>
    <p:sldLayoutId id="2147484355" r:id="rId4"/>
    <p:sldLayoutId id="2147484356" r:id="rId5"/>
    <p:sldLayoutId id="2147484357" r:id="rId6"/>
    <p:sldLayoutId id="2147484358" r:id="rId7"/>
    <p:sldLayoutId id="2147484359" r:id="rId8"/>
    <p:sldLayoutId id="2147484360" r:id="rId9"/>
    <p:sldLayoutId id="2147484361" r:id="rId10"/>
    <p:sldLayoutId id="214748436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2504001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公安机关执法质量考核评议规定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考核评议的目的和意义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考核评议的范围和内容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考核评议的方法和程序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考核评议的保障措施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考核评议的结果和奖惩措施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考核评议的目的和意义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促进公安机关执法规范化</a:t>
            </a:r>
            <a:endParaRPr lang="zh-CN" altLang="en-US"/>
          </a:p>
        </p:txBody>
      </p:sp>
      <p:sp>
        <p:nvSpPr>
          <p:cNvPr id="104905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考核评议的内容：对公安机关执法工作的全面考核评议，包括执法主体、执法程序、执法效果等方面。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考核评议的目的和意义：通过考核评议，促进公安机关执法规范化，提高执法水平和公信力。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考核评议的方式：采用定期考核、专项考核、随机抽查等方式进行考核评议。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考核评议的结果运用：将考核评议结果作为对公安机关工作评价的重要依据，促进公安机关不断改进和提高执法水平。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提高公安机关执法水平和公信力</a:t>
            </a:r>
            <a:endParaRPr lang="zh-CN" altLang="en-US"/>
          </a:p>
        </p:txBody>
      </p:sp>
      <p:sp>
        <p:nvSpPr>
          <p:cNvPr id="104910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规范执法行为，提高执法质量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促进公安机关依法履行职责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增强公安机关的公信力和形象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保障人民群众的合法权益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保障公民合法权益和社会公平正义</a:t>
            </a:r>
            <a:endParaRPr lang="zh-CN" altLang="en-US"/>
          </a:p>
        </p:txBody>
      </p:sp>
      <p:sp>
        <p:nvSpPr>
          <p:cNvPr id="104916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考核评议的目的：保障公民合法权益，维护社会公平正义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考核评议的意义：促进公安机关依法行政，提高执法质量和水平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考核评议的内容：对公安机关执法活动的全面考核和评议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考核评议的结果：对公安机关执法质量进行客观、公正的评价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2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考核评议的范围和内容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公安机关各业务部门执法工作</a:t>
            </a:r>
            <a:endParaRPr lang="zh-CN" altLang="en-US"/>
          </a:p>
        </p:txBody>
      </p:sp>
      <p:sp>
        <p:nvSpPr>
          <p:cNvPr id="1049306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网安部门：负责网络安全管理、网络犯罪侦查等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0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禁毒部门：负责毒品案件侦查、禁毒宣传等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2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交通管理部门：负责交通安全管理、事故处理等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4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监管部门：负责看守所、拘留所等监管场所的管理等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6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治安部门：负责治安管理、公共秩序维护等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8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刑侦部门：负责刑事案件侦查、打击犯罪等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30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4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8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0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公安机关执法办案全过程</a:t>
            </a:r>
            <a:endParaRPr lang="zh-CN" altLang="en-US"/>
          </a:p>
        </p:txBody>
      </p:sp>
      <p:sp>
        <p:nvSpPr>
          <p:cNvPr id="104938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考核评议范围：各级公安机关及其所属机构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考核评议内容：执法办案质量、效率、规范等方面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考核评议方式：定期与不定期相结合，明察与暗访相结合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考核评议结果运用：奖惩机制，与绩效、晋升等挂钩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公安机关执法质量评价标准和指标体系</a:t>
            </a:r>
            <a:endParaRPr lang="zh-CN" altLang="en-US"/>
          </a:p>
        </p:txBody>
      </p:sp>
      <p:sp>
        <p:nvSpPr>
          <p:cNvPr id="104944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指标体系：案件质量、执法效率、执法规范、执法公正、执法满意度等方面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评价标准：以事实为根据，以法律为准绳，客观、公正、公平、公开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评价方式：定期评价、专项评价、个案评价等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评价结果：优秀、良好、合格、不合格等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0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考核评议的方法和程序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定期考核评议与专项考核评议相结合</a:t>
            </a:r>
            <a:endParaRPr lang="zh-CN" altLang="en-US"/>
          </a:p>
        </p:txBody>
      </p:sp>
      <p:sp>
        <p:nvSpPr>
          <p:cNvPr id="104958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定期考核评议：每年至少一次，对公安机关执法质量进行全面考核评议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专项考核评议：针对特定案件或事项，对公安机关执法质量进行专项考核评议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考核评议程序：制定方案、组织实施、结果反馈等环节，确保考核评议的公正性和客观性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考核评议结果运用：将考核评议结果作为改进执法工作、加强队伍建设的重要依据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内部考核评议与外部考核评议相结合</a:t>
            </a:r>
            <a:endParaRPr lang="zh-CN" altLang="en-US"/>
          </a:p>
        </p:txBody>
      </p:sp>
      <p:sp>
        <p:nvSpPr>
          <p:cNvPr id="104964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4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外部考核评议：邀请人大代表、政协委员、律师、媒体等社会各界人士对公安机关执法质量进行考核评议。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内部考核评议：公安机关内部对执法质量进行考核评议，包括自查、互查、专项检查等方式。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考核评议程序：制定考核评议方案，明确考核评议对象、内容、方式、时间等，按照方案组织实施。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考核评议结果运用：将考核评议结果作为对公安机关执法质量评价的重要依据，对存在的问题进行整改落实。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定量评价与定性评价相结合</a:t>
            </a:r>
            <a:endParaRPr lang="zh-CN" altLang="en-US"/>
          </a:p>
        </p:txBody>
      </p:sp>
      <p:sp>
        <p:nvSpPr>
          <p:cNvPr id="104970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定量评价：采用评分、评级等方式，对公安机关执法质量进行客观、量化的评价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定性评价：通过专家评审、公众评议等方式，对公安机关执法质量进行主观、定性的评价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结合方式：将定量评价和定性评价相结合，综合运用各种评价方法，确保评价结果的客观性和准确性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注意事项：在评价过程中，要遵循公平、公正、公开的原则，确保评价结果的公正性和可信度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https://d.book118.com/747125040010006026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公安机关执法质量考核评议规定</vt:lpstr>
      <vt:lpstr>目录</vt:lpstr>
      <vt:lpstr>添加章节标题</vt:lpstr>
      <vt:lpstr>考核评议的目的和意义</vt:lpstr>
      <vt:lpstr>促进公安机关执法规范化</vt:lpstr>
      <vt:lpstr>提高公安机关执法水平和公信力</vt:lpstr>
      <vt:lpstr>保障公民合法权益和社会公平正义</vt:lpstr>
      <vt:lpstr>考核评议的范围和内容</vt:lpstr>
      <vt:lpstr>公安机关各业务部门执法工作</vt:lpstr>
      <vt:lpstr>公安机关执法办案全过程</vt:lpstr>
      <vt:lpstr>公安机关执法质量评价标准和指标体系</vt:lpstr>
      <vt:lpstr>考核评议的方法和程序</vt:lpstr>
      <vt:lpstr>定期考核评议与专项考核评议相结合</vt:lpstr>
      <vt:lpstr>内部考核评议与外部考核评议相结合</vt:lpstr>
      <vt:lpstr>定量评价与定性评价相结合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2024-08-30T22:07:45.218</cp:lastPrinted>
  <dcterms:created xsi:type="dcterms:W3CDTF">2024-08-30T14:07:45Z</dcterms:created>
  <dcterms:modified xsi:type="dcterms:W3CDTF">2024-08-30T14:07:47Z</dcterms:modified>
</cp:coreProperties>
</file>