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6CAFE-A8B6-42F8-8D64-FE29AFF31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8B68F-7FB1-47AC-859E-0A3A562AD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C98E8-CA41-4D47-9744-5F42D0355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6ADA2-2DBC-457E-8C6F-B169FAE6B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3D348-1B2B-433D-8778-29548A43C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345B3-82A3-4CA3-B69C-8F7EC1933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C4FDB-0D57-433B-AC63-E9B798425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CE9B3-9874-4D88-988B-48FF4AA20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914D9-3574-4B5F-B8FD-17C7DA9F4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D3A08-C7BE-4FA3-8D85-66C75F8E8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99719-7758-4DDF-9D1B-720BDD732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30042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校园禁区假期警示牌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校园禁区概述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假期警示牌重要性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校园内禁区类型及特点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假期警示牌设置要求与规范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师生员工责任与义务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校园禁区概述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校园禁区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指在校园内划定的特定区域，未经许可禁止学生、教职工及外来人员进入或逗留。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包括实验室、危险品仓库、配电房、楼顶等可能存在安全隐患或需要特殊管理的场所。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确保校园内师生的人身安全和财产安全，防止意外事故发生。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维护学校重要设施、设备和物资的安全，防止被破坏或盗窃。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秩序维护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保障学校正常的教学、科研和生活秩序，减少不必要的干扰和冲突。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禁区设立原因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学校制定相关规章制度，明确禁区的范围、管理要求和违规处罚措施。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禁区管理制度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警示标识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许可制度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在禁区入口或显眼位置设置警示牌，标明“校园禁区，未经许可禁止入内”等字样。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对于需要进入禁区的师生或外来人员，必须向学校相关部门申请并获得许可后方可进入。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学校定期对禁区进行安全检查，确保各项安全措施得到有效执行。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相关规定与制度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假期警示牌重要性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26" b="135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假期警示牌能够提醒学生注意自身安全，避免进入危险区域或进行危险行为。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通过警示牌的提示，学生能够更加关注周围环境，提高对潜在危险的警觉性。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增强安全防范意识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提醒学生注意安全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明确危险区域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假期警示牌能够明确指出校园内的危险区域，如施工现场、禁止通行区域等，避免学生误入导致意外事故发生。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提示安全注意事项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警示牌上可列出安全注意事项和紧急联系方式，以便学生在遇到危险时能够及时采取正确措施并寻求帮助。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9" r="2540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规范学生行为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假期警示牌能够告知学生哪些行为是不被允许的，有助于规范学生的行为举止，维护校园秩序。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保障校园安全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通过设立假期警示牌，学校能够加强对校园安全的管理，确保学生在假期期间的安全与稳定。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维护校园秩序与稳定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校园内禁区类型及特点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多媒体教室及计算机房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这些场所设备较为贵重，假期期间应加强管理，禁止私自使用、破坏设备等行为。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教室及走廊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假期期间，教室及走廊应保持安静，禁止大声喧哗、嬉戏打闹等行为，以免影响其他学生的学习和休息。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图书馆及自习室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图书馆和自习室是学生学习的重要场所，假期期间应遵守相关规定，保持安静，禁止占座、乱扔垃圾等行为。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教学区域禁区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科研设备管理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科研场所的设备较为精密和昂贵，假期期间应妥善管理，避免损坏和丢失。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实验室产生的废弃物应按照相关规定进行分类和处理，禁止随意倾倒和丢弃。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实验室内存放有易燃、易爆、有毒等危险物品，假期期间应严格遵守实验室安全规定，禁止私自进入、使用实验室等行为。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实验室及科研场所禁区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体育场馆内的设施应得到妥善保护，禁止私自使用、破坏体育设施等行为。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体育设施保护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250" r="22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场地卫生维护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假期期间若举办活动，应提前申请并遵守相关规定，确保活动的安全有序进行。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活动场所应保持清洁卫生，禁止乱扔垃圾、随意涂鸦等行为。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体育场馆及活动场所禁区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https://d.book118.com/747130042101006031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2024-09-03T18:10:05.400</cp:lastPrinted>
  <dcterms:created xsi:type="dcterms:W3CDTF">2024-09-03T10:10:05Z</dcterms:created>
  <dcterms:modified xsi:type="dcterms:W3CDTF">2024-09-03T10:10:07Z</dcterms:modified>
</cp:coreProperties>
</file>