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AFB73-F9A9-4D03-B72E-1AAA92A82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E5379-372F-44D6-BBF6-2F35EA960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5DA77-BE43-4452-B164-28AF94259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7A004-07F7-49BA-812D-4F59ABA29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836AB0-FB7B-430C-ADEE-51F048504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3E79D5-824D-468E-B228-0C3AEEE44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876257-A33B-4010-8396-616551171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A74B4-7326-448A-B8CA-6EB4B8873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AED53-7D03-4FD4-A0C5-10684589E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87ED1-3BAD-4076-98B4-44092E55B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82BB3-6B8C-4E50-B6B3-989CD698C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30152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肺癌靶向药特罗凯、凯美纳、易瑞沙三药比较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临床试验与疗效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药物价格与可及性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药物比较总结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特罗凯（厄洛替尼）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是一种小分子酪氨酸激酶抑制剂，主要针对表皮生长因子受体（EGFR）的信号转导通路，抑制肿瘤细胞的增殖和扩散。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凯美纳（埃克替尼）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是一种针对EGFR的抑制剂，通过抑制EGFR的活性，达到抑制肿瘤细胞生长和扩散的目的。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易瑞沙（吉非替尼）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也是一种针对EGFR的抑制剂，通过抑制EGFR的活性，阻止肿瘤细胞的增殖和扩散。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药物名称与类型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特罗凯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由美国辉瑞制药公司研发，最初是针对慢性髓性白血病（CML）的治疗，后来发现对肺癌也具有较好的疗效，因此被批准用于肺癌的治疗。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凯美纳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由我国自主研发，针对肺癌的EGFR突变，具有自主知识产权。凯美纳的研发经历了长达10年的临床试验和验证，最终获得了国家药品监督管理局的批准上市。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易瑞沙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由英国阿斯利康制药公司研发，是全球第一个针对肺癌的靶向治疗药物，开创了肺癌治疗的新纪元。易瑞沙的成功研发为后续肺癌靶向药物的研发奠定了基础。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药物研发背景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特罗凯的作用机制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特罗凯是一种针对表皮生长因子受体（EGFR）的酪氨酸激酶抑制剂（TKI），通过抑制EGFR的磷酸化，阻断EGFR信号转导通路，从而抑制肿瘤细胞的增殖和侵袭。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特罗凯主要适用于具有EGFR基因突变的非小细胞肺癌患者，特别是腺癌患者。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凯美纳是一种针对表皮生长因子受体（EGFR）的酪氨酸激酶抑制剂（TKI），通过抑制EGFR的磷酸化，阻断EGFR信号转导通路，从而抑制肿瘤细胞的增殖和侵袭。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凯美纳主要适用于具有EGFR基因突变的非小细胞肺癌患者，特别是腺癌患者。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凯美纳的作用机制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易瑞沙是一种针对表皮生长因子受体（EGFR）的酪氨酸激酶抑制剂（TKI），通过抑制EGFR的磷酸化，阻断EGFR信号转导通路，从而抑制肿瘤细胞的增殖和侵袭。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易瑞沙主要适用于具有EGFR基因突变的非小细胞肺癌患者，特别是腺癌患者。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易瑞沙的作用机制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临床试验与疗效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特罗凯的临床试验与疗效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特罗凯是一种针对肺癌的靶向药物，通过抑制肿瘤细胞生长和扩散来发挥作用。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在多项临床试验中，特罗凯显示出较好的疗效，对于某些特定类型的肺癌患者，如肺腺癌和鳞状细胞癌，特罗凯能够显著延长生存期并改善生活质量。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特罗凯的副作用相对较小，主要包括皮疹、腹泻和疲劳等，但也有少数患者会出现严重的副作用，如心脏疾病。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凯美纳的临床试验与疗效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凯美纳是一种国产肺癌靶向药物，通过抑制肿瘤细胞增殖和血管生成来发挥作用。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凯美纳在多项临床试验中表现出良好的疗效，对于肺鳞状细胞癌和肺腺癌等多种类型的肺癌患者，凯美纳能够延长生存期并改善生活质量。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凯美纳的副作用主要包括肝功能异常、恶心、呕吐和腹泻等，但大多数副作用是轻微的，且可以通过药物治疗得到缓解。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在多项临床试验中，易瑞沙显示出较好的疗效，对于肺腺癌等特定类型的肺癌患者，易瑞沙能够显著延长生存期并改善生活质量。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易瑞沙的副作用主要包括皮疹、腹泻和口腔炎等，但大多数副作用是轻微的，且可以通过药物治疗得到缓解。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易瑞沙是一种针对肺癌的靶向药物，主要通过抑制EGFR信号转导通路来发挥作用。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易瑞沙的临床试验与疗效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https://d.book118.com/747130152116006050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2024-09-23T05:03:15.549</cp:lastPrinted>
  <dcterms:created xsi:type="dcterms:W3CDTF">2024-09-22T21:03:15Z</dcterms:created>
  <dcterms:modified xsi:type="dcterms:W3CDTF">2024-09-22T21:03:17Z</dcterms:modified>
</cp:coreProperties>
</file>