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7BF6F-D783-470C-BDA3-018C6A3CE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A7012-A574-42D7-84FD-8D261BE06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29623-CA64-4632-B26C-559C9A9B0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4B05C-9F04-40C3-B8C3-4A8E244A6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71D699-2981-419A-9BDA-F2FAB9D7E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7035B0-65EC-49A6-8907-683D3BA92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74F0EE-EDF0-4C24-9502-8FB4B8D68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2FFFC-C17F-40B0-B4A5-E6C4A43A3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CBD0D-F9C2-4E85-81CB-3E944FA67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DAD42-2B7D-4D06-B02E-420598E5F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986F4-5571-442D-BF03-E1D37A0EF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31012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高速服务区消防安全知识培训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服务区消防安全现状分析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火灾应急处理与自救互救技能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服务区重点部位防火措施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消防安全责任制与法律法规解读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消防安全基础知识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83" r="11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根据可燃物的类型和燃烧特性，火灾可分为A、B、C、D、E五类。A类火灾指固体物质火灾，B类火灾指液体或可熔化的固体物质火灾，C类火灾指气体火灾，D类火灾指金属火灾，E类火灾指带电火灾。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55" r="30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57" r="307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可燃物、助燃物（通常是氧气）和着火源是燃烧的三个基本要素，缺少任何一个要素，燃烧都不能发生或持续。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灭火就是破坏燃烧条件使燃烧反应终止的过程。其基本原理归纳为以下四个方面：冷却、窒息、隔离和化学抑制。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电器故障、煤气泄漏、燃烧物品不当处理、纵火等是常见的火灾原因。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常见火灾原因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火灾，需采取以下措施：定期检查电器线路及电器设备，确保其安全可靠；使用煤气等易燃易爆物品时，要保持室内通风良好并定期检查管道是否漏气；正确处理易燃物品，不要乱丢烟蒂或玩火；加强防火意识，掌握基本的消防安全知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常见火灾原因及预防措施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服务区消防安全现状分析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4" b="9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服务区建筑特点及火灾危险性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建筑结构复杂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服务区建筑多为钢筋混凝土结构，内部布局复杂，包括餐饮、住宿、娱乐等多个功能区，火灾时易形成立体燃烧。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人员密集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服务区作为高速公路上的重要休息场所，人员流动性大，且数量众多，一旦发生火灾，疏散和救援难度较大。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火灾荷载大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服务区内可燃物多，如家具、装饰材料等，火灾荷载大，易引发严重火灾。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服务区按照消防规范要求配置了室内外消火栓、自动喷水灭火系统、火灾自动报警系统等消防设施。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消防装备配备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958" b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58" r="1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服务区配备了消防车、灭火器、灭火毯等消防装备，用于初期火灾的扑救。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服务区定期对消防设施进行维护保养，确保其完好有效。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现有消防设施与装备情况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服务区定期开展消防安全培训，提高员工的消防安全意识和自防自救能力。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消防演练与应急疏散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服务区定期组织消防演练和应急疏散演练，提高员工应对火灾等突发事件的能力。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消防安全责任制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服务区建立了消防安全责任制，明确了各级管理人员和操作人员的消防安全职责。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消防安全管理制度及执行情况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火灾应急处理与自救互救技能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发现火情后，第一时间拨打火警电话119，报告火灾地点、燃烧物质及火势大小等信息。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在火灾初期，利用周围的灭火器材或消防设施进行灭火，同时组织人员疏散。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火灾报警与初期处置方法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初期处置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常见的灭火器材有干粉、泡沫、二氧化碳等类型，选择合适的灭火器材对灭火至关重要。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使用前应先检查灭火器材是否完好有效，使用时拔掉保险销，握住喷嘴对准火源根部按下压把进行喷射。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125" r="23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使用灭火器材时应保持安全距离，避免被火势波及；同时要注意灭火器材的有效期及存放环境，确保其有效性。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灭火器材使用方法及注意事项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https://d.book118.com/747131012154006036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2024-09-11T23:06:43.117</cp:lastPrinted>
  <dcterms:created xsi:type="dcterms:W3CDTF">2024-09-11T15:06:43Z</dcterms:created>
  <dcterms:modified xsi:type="dcterms:W3CDTF">2024-09-11T15:06:45Z</dcterms:modified>
</cp:coreProperties>
</file>