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4D5B-3BF9-4218-9B4F-CCCC20BCE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6C3F5-7E53-4F08-B8F3-09815ACB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1BE2E-E5A6-4755-ABC4-CB578111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915BC-EF2F-4289-BCF6-961D176C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91ED4-FF59-48BE-A0C2-D6A813B2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57601-3F9F-4AB0-AD94-2049A383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0DD8D-F07C-4F63-8D31-A3AB5B3C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08B55-15C4-4719-BC11-873C9E04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93A35-16FA-432A-BBCC-F0D960D9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68F57-AED9-401A-AD3F-A81ADB15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90B10-8B3C-4460-B852-EBB434DBF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262" r:id="rId2"/>
    <p:sldLayoutId id="2147493263" r:id="rId3"/>
    <p:sldLayoutId id="2147493264" r:id="rId4"/>
    <p:sldLayoutId id="2147493265" r:id="rId5"/>
    <p:sldLayoutId id="2147493266" r:id="rId6"/>
    <p:sldLayoutId id="2147493267" r:id="rId7"/>
    <p:sldLayoutId id="2147493268" r:id="rId8"/>
    <p:sldLayoutId id="2147493269" r:id="rId9"/>
    <p:sldLayoutId id="2147493270" r:id="rId10"/>
    <p:sldLayoutId id="21474932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2030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投资人关系建设与维护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投资人关系的重要性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投资人关系的建设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投资人关系的维护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投资人关系案例分享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投资人关系未来展望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https://d.book118.com/747132030050006035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投资人关系建设与维护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2024-09-09T16:41:51.697</cp:lastPrinted>
  <dcterms:created xsi:type="dcterms:W3CDTF">2024-09-09T08:41:51Z</dcterms:created>
  <dcterms:modified xsi:type="dcterms:W3CDTF">2024-09-09T08:41:53Z</dcterms:modified>
</cp:coreProperties>
</file>