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794C56-475F-461C-8F2F-3E9A879D1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53631-4E8D-4DF0-98E5-30EFFAB68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D58D5C-29EA-43DE-859C-113FCAB09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F5100D-D7DE-416A-A8F5-97F744D3F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618633-1608-4252-AAD6-271F2A2A6B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49F40C-3420-4FC7-9A0B-76C0368EF5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D0A5B1-7AB3-4CEF-B608-2FC1E7BB4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44529-F498-4FA6-B914-A2938B2DB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E17A3-1557-4422-A977-4236E69BD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7CFEA-241C-48F8-8410-B67E0A2BD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0AC74-F3FC-4005-A220-1FE99154B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340260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2024-01-13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营销渠道营运资金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营销渠道营运资金概述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营销渠道营运资金的来源与运用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营销渠道营运资金的风险与控制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营销渠道营运资金的优化与改进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营销渠道营运资金案例分析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营销渠道营运资金概述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营销渠道营运资金是指企业在营销渠道中占用或投入的流动资金，包括库存、应收账款、预付账款等。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营销渠道营运资金具有流动性强、风险较高、管理难度大等特点，是企业财务管理的重要环节。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营销渠道营运资金的重要性</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合理的管理营销渠道营运资金可以降低企业经营风险，如避免因库存积压导致的损失、降低坏账风险等。</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降低企业经营风险</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有效的营销渠道营运资金管理能够降低企业成本、提高资金使用效率，从而增强企业竞争力。</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提高企业竞争力</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营销渠道营运资金的充足与否直接影响到企业的正常运营，缺乏足够的营运资金可能导致企业无法及时支付供应商款项、无法维持良好的客户关系等。</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保障企业正常运营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流动性管理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保持足够的营运资金流动性，确保企业能够及时支付供应商款项和客户订单。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风险管理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合理评估和管理营销渠道营运资金的风险，如供应商信用风险、客户坏账风险等。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效率管理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提高营销渠道营运资金的利用效率，降低闲置和浪费，实现资金的最大化效益。</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营销渠道营运资金的管理原则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营销渠道营运资金的来源与运用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542" r="17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销售收入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预付款和定金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合作伙伴的投入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银行贷款和融资</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营销渠道营运资金的来源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营销渠道通过销售产品或服务获得收入，这是营销渠道营运资金的主要来源。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营销渠道中的合作伙伴可能会提供资金、资源或技术支持，以换取一定的回报。</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在某些情况下，客户可能需要提前支付定金或全款，这也是营销渠道营运资金的一个来源。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在某些情况下，营销渠道可能会通过银行贷款或与其他金融机构的融资来获得营运资金。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市场推广和促销活动</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为了吸引客户和提高销售额，营销渠道需要进行市场推广和促销活动，这需要投入一定的资金。</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租金和设施费用</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营销渠道可能需要租赁办公室、仓库和其他设施，这些费用也是营运资金的用途之一。</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人员工资和福利</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营销渠道需要支付员工工资和福利，这也是营运资金的一个重要用途。</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存货采购</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营销渠道需要购买产品或服务以备销售，这是营运资金的一个重要用途。</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营销渠道营运资金的运用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69" r="13869"/>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衡量存货销售速度的一个指标，存货周转率高说明存货销售速度快，营运资金流转效率高。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存货周转率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衡量应收账款回收速度的指标，应收账款周转率高说明应收账款回收速度快，有助于提高营运资金的流转效率。</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应收账款周转率</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衡量应付账款支付速度的指标，应付账款周转率高说明应付账款支付速度快，有助于提高营运资金的流转效率。</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应付账款周转率</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衡量总资产利用效率的指标，总资产周转率高说明总资产利用效率高，有助于提高营运资金的流转效率。</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总资产周转率</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营销渠道营运资金的流转效率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营销渠道营运资金的风险与控制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营销渠道营运资金的风险</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流动性风险</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由于营销渠道营运资金的需求和供应存在不确定性，可能导致企业面临流动性风险，影响企业的正常运营。</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信用风险</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由于客户违约或拖欠货款，可能给企业带来损失，影响企业的财务状况。</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市场风险</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由于市场需求、竞争环境等因素的变化，可能影响企业的销售和回款，进而影响营销渠道营运资金的正常运转。</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政策风险</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由于国家政策、法规的变化，可能对企业的营销渠道营运资金产生影响，如税收政策、金融政策等。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企业应建立流动性管理体系，预测和应对流动性风险，确保营销渠道营运资金的充足和稳定。</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流动性风险管理</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企业应建立客户信用管理体系，对客户进行信用评估，控制信用风险，减少坏账损失。</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信用风险管理</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企业应关注市场需求、竞争环境等变化，及时调整营销策略和渠道策略，降低市场风险。</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市场风险管理</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solidFill>
                <a:latin typeface="Microsoft Yahei"/>
                <a:ea typeface="Microsoft Yahei"/>
                <a:cs typeface="Microsoft Yahei"/>
              </a:rPr>
              <a:t>企业应关注国家政策、法规的变化，及时调整营销策略和财务管理策略，降低政策风险。</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solidFill>
                <a:latin typeface="Microsoft Yahei"/>
                <a:ea typeface="Microsoft Yahei"/>
                <a:cs typeface="Microsoft Yahei"/>
              </a:rPr>
              <a:t>政策风险管理</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营销渠道营运资金的风险控制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营销渠道营运资金的内部控制</a:t>
            </a:r>
          </a:p>
        </p:txBody>
      </p:sp>
      <p:sp>
        <p:nvSpPr>
          <p:cNvPr id="23" name="AutoShape 23"/>
          <p:cNvSpPr/>
          <p:nvPr/>
        </p:nvSpPr>
        <p:spPr>
          <a:xfrm>
            <a:off x="1569100"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569100"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471231"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471231"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875213" y="2149345"/>
            <a:ext cx="745452" cy="74545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777167" y="2149167"/>
            <a:ext cx="745808" cy="74580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875035" y="4373721"/>
            <a:ext cx="745808" cy="74580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6777167" y="4373721"/>
            <a:ext cx="745808" cy="745808"/>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3233929"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solidFill>
                <a:latin typeface="Microsoft Yahei"/>
                <a:ea typeface="Microsoft Yahei"/>
                <a:cs typeface="Microsoft Yahei"/>
              </a:rPr>
              <a:t>建立健全内部控制制度</a:t>
            </a:r>
          </a:p>
        </p:txBody>
      </p:sp>
      <p:sp>
        <p:nvSpPr>
          <p:cNvPr id="32" name="TextBox 32"/>
          <p:cNvSpPr txBox="1"/>
          <p:nvPr/>
        </p:nvSpPr>
        <p:spPr>
          <a:xfrm>
            <a:off x="8118203"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solidFill>
                <a:latin typeface="Microsoft Yahei"/>
                <a:ea typeface="Microsoft Yahei"/>
                <a:cs typeface="Microsoft Yahei"/>
              </a:rPr>
              <a:t>强化内部审计</a:t>
            </a:r>
          </a:p>
        </p:txBody>
      </p:sp>
      <p:sp>
        <p:nvSpPr>
          <p:cNvPr id="33" name="TextBox 33"/>
          <p:cNvSpPr txBox="1"/>
          <p:nvPr/>
        </p:nvSpPr>
        <p:spPr>
          <a:xfrm>
            <a:off x="3233929"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solidFill>
                <a:latin typeface="Microsoft Yahei"/>
                <a:ea typeface="Microsoft Yahei"/>
                <a:cs typeface="Microsoft Yahei"/>
              </a:rPr>
              <a:t>提高员工素质</a:t>
            </a:r>
          </a:p>
        </p:txBody>
      </p:sp>
      <p:sp>
        <p:nvSpPr>
          <p:cNvPr id="34" name="TextBox 34"/>
          <p:cNvSpPr txBox="1"/>
          <p:nvPr/>
        </p:nvSpPr>
        <p:spPr>
          <a:xfrm>
            <a:off x="8118203"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solidFill>
                <a:latin typeface="Microsoft Yahei"/>
                <a:ea typeface="Microsoft Yahei"/>
                <a:cs typeface="Microsoft Yahei"/>
              </a:rPr>
              <a:t>建立信息管理系统</a:t>
            </a:r>
          </a:p>
        </p:txBody>
      </p:sp>
      <p:sp>
        <p:nvSpPr>
          <p:cNvPr id="35" name="TextBox 35"/>
          <p:cNvSpPr txBox="1"/>
          <p:nvPr/>
        </p:nvSpPr>
        <p:spPr>
          <a:xfrm>
            <a:off x="3266990" y="2149345"/>
            <a:ext cx="2600876" cy="108792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企业应建立健全内部控制制度，规范营销渠道营运资金的管理和使用，防止舞弊和浪费。</a:t>
            </a:r>
          </a:p>
        </p:txBody>
      </p:sp>
      <p:sp>
        <p:nvSpPr>
          <p:cNvPr id="36" name="TextBox 36"/>
          <p:cNvSpPr txBox="1"/>
          <p:nvPr/>
        </p:nvSpPr>
        <p:spPr>
          <a:xfrm>
            <a:off x="8151265" y="2149345"/>
            <a:ext cx="2600876" cy="108792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企业应强化内部审计职能，对营销渠道营运资金进行定期审计，确保内部控制制度的执行和监督。</a:t>
            </a:r>
          </a:p>
        </p:txBody>
      </p:sp>
      <p:sp>
        <p:nvSpPr>
          <p:cNvPr id="37" name="TextBox 37"/>
          <p:cNvSpPr txBox="1"/>
          <p:nvPr/>
        </p:nvSpPr>
        <p:spPr>
          <a:xfrm>
            <a:off x="3266990" y="4373721"/>
            <a:ext cx="2600876" cy="108792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企业应加强员工培训和教育，提高员工的业务素质和道德水平，增强员工的风险意识和内部控制意识。</a:t>
            </a:r>
          </a:p>
        </p:txBody>
      </p:sp>
      <p:sp>
        <p:nvSpPr>
          <p:cNvPr id="38" name="TextBox 38"/>
          <p:cNvSpPr txBox="1"/>
          <p:nvPr/>
        </p:nvSpPr>
        <p:spPr>
          <a:xfrm>
            <a:off x="8151265" y="4373721"/>
            <a:ext cx="2600876" cy="108792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425">
                <a:solidFill>
                  <a:schemeClr val="dk1">
                    <a:alpha val="100000"/>
                  </a:schemeClr>
                </a:solidFill>
                <a:latin typeface="Microsoft Yahei"/>
                <a:ea typeface="Microsoft Yahei"/>
                <a:cs typeface="Microsoft Yahei"/>
              </a:rPr>
              <a:t>企业应建立信息管理系统，实现营销渠道营运资金的信息化管理，提高管理效率和风险控制能力。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营销渠道营运资金的优化与改进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https://d.book118.com/747134026022006043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2024-09-16T20:03:37.011</cp:lastPrinted>
  <dcterms:created xsi:type="dcterms:W3CDTF">2024-09-16T12:03:37Z</dcterms:created>
  <dcterms:modified xsi:type="dcterms:W3CDTF">2024-09-16T12:03:39Z</dcterms:modified>
</cp:coreProperties>
</file>