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E8591-7893-4E09-92AD-0A3EB0292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A7672-F89D-4563-A48F-D227CB7AE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C86FD-1914-44B9-BE81-DF26B112A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8EF976-A7E0-467D-98B3-8F743800A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03129C-7A3D-46B1-A438-15E310C1D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FBEF47-961E-4DCC-9788-59A42CD66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D4A12B-C98F-47BC-8ED1-1423F2FA3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9EDAD-5E24-4ABC-848B-F6EDBEF3F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4A15A-9B4B-42C1-A985-77229EB1C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A329E-D32A-424E-8691-F835DACFA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35C6C-7C9C-45AD-A61D-1908EB13F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350610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正规操作要求与安全防护防范措施指南手册方案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正规操作要求概述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安全防护基本原则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危险源识别与风险评估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安全防护措施制定与实施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事故应急处理与报告制度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总结反思与持续改进计划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正规操作要求概述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熟知并遵守本岗位的操作规程和安全操作规定。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严格遵守国家和行业相关法规、标准以及企业内部规章制度。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积极参加安全培训，提高安全意识和操作技能。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遵守规章制度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严格执行操作规程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严格按照操作规程进行作业，不得擅自改变操作步骤或省略操作环节。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操作前认真检查设备、工具、材料等是否完好，确保操作条件符合要求。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操作过程中保持注意力集中，不得分心或做与工作无关的事情。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定期检查、维护和保养设备设施，确保其处于良好状态。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发现设备设施故障或异常情况时，及时报告并妥善处理。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不得使用带病运行或存在安全隐患的设备设施进行作业。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确保设备设施完好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安全防护基本原则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在生产和工作中，应始终贯彻预防为主的原则，通过加强安全教育和培训，提高员工的安全意识和操作技能，减少事故发生的可能性。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针对生产过程中存在的各种安全隐患，应采取综合治理的措施，包括改善作业环境、更新设备、完善安全设施等，以消除或减少危险源。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综合治理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预防为主，综合治理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强化安全意识，提高安全素质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强化安全意识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企业应通过各种途径和手段，不断加强员工的安全意识教育，使员工充分认识到安全工作的重要性，树立“安全第一”的思想。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提高安全素质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员工应自觉学习和掌握安全知识和操作技能，提高自身的安全素质。企业应定期组织安全培训和演练，提高员工的应急处置能力。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企业应建立健全各项安全管理制度，明确各级管理人员和员工的安全职责和权限，形成完善的安全管理网络。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建立安全管理制度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企业应加强对安全管理制度的执行力度，确保各项制度得到有效落实。对于违反制度的行为，应依法依规进行处理。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严格执行安全管理制度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危险源识别与风险评估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811" r="8811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现场调查法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通过现场实地调查，了解生产工艺、设备设施、作业环境等，识别潜在的危险源。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邀请相关领域的专家，利用专业知识和经验，对潜在的危险源进行评估。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历史数据分析法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通过对历史事故数据的统计分析，识别可能导致事故发生的危险源。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确定评估目标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明确评估的对象和范围，以及评估的目的和意义。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采用上述识别方法，对潜在的危险源进行识别。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对识别出的危险源进行定性或定量分析，评估其可能导致的后果和发生的概率。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根据风险分析结果，对危险源进行风险等级划分，确定其风险程度。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https://d.book118.com/747135061035006033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2024-09-06T12:33:26.858</cp:lastPrinted>
  <dcterms:created xsi:type="dcterms:W3CDTF">2024-09-06T04:33:26Z</dcterms:created>
  <dcterms:modified xsi:type="dcterms:W3CDTF">2024-09-06T04:33:28Z</dcterms:modified>
</cp:coreProperties>
</file>