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2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25673-19FF-470D-8DCC-47730631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3B9BF-9733-4D29-8ECC-9F7196C4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906F9-E8BF-4EB7-9304-4FBC3BDC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B8337-0A6F-4DCF-893A-783795D2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FF3EE-C4DF-40FA-972C-0F652C933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EF256-ABEF-4E95-97D0-64E2BB24C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E43DB-AEE2-4B20-A70A-CF8AD89A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34A3-7452-4421-AAFF-16C63908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80723-46EF-45C2-A5AE-E65B9F13E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6812E-DEC9-4EAD-8051-909A17C7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50FCF-DF48-4F42-AF6A-3C8327B0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13" r:id="rId2"/>
    <p:sldLayoutId id="2147491214" r:id="rId3"/>
    <p:sldLayoutId id="2147491215" r:id="rId4"/>
    <p:sldLayoutId id="2147491216" r:id="rId5"/>
    <p:sldLayoutId id="2147491217" r:id="rId6"/>
    <p:sldLayoutId id="2147491218" r:id="rId7"/>
    <p:sldLayoutId id="2147491219" r:id="rId8"/>
    <p:sldLayoutId id="2147491220" r:id="rId9"/>
    <p:sldLayoutId id="2147491221" r:id="rId10"/>
    <p:sldLayoutId id="21474912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5065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年度市场趋势预判与竞争态势分析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市场趋势预判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竞争态势分析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市场机会与挑战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营销策略与品牌建设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供应链管理与合作伙伴关系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数据驱动的决策支持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https://d.book118.com/747135065035006033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年度市场趋势预判与竞争态势分析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2024-09-06T12:33:30.465</cp:lastPrinted>
  <dcterms:created xsi:type="dcterms:W3CDTF">2024-09-06T04:33:30Z</dcterms:created>
  <dcterms:modified xsi:type="dcterms:W3CDTF">2024-09-06T04:33:33Z</dcterms:modified>
</cp:coreProperties>
</file>