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F851C-81D2-474D-AA1F-FD0BC9510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315CC-D8A9-424D-A5B3-7A03A089D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23AB0-5D30-48D2-BD35-F7D9E021E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3EC70-C9CC-48D8-A905-D48DE15C9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D9D4D3-A15E-43B1-A1C7-87D67D65A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3FB312-A6FB-4AE9-907F-3AF02A802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BA4101-F1CF-43E8-9D73-AB699AE88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482E02-ECF0-420F-B179-8EFEDB9D5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0F7D15-D7F5-442E-ABE8-B133671D2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4742D-CF75-4F9D-820F-0D157F81D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3BA75-4D98-4229-8469-800AF066E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3614304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道德人的成长过程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道德人的定义与特点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道德人的成长阶段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道德教育的重要性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道德教育的方法与途径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道德人的未来发展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道德人的定义与特点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386" b="2138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道德人的定义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道德人是指具备高度道德责任感和伦理观念的人，他们以道德原则为导向，追求内在的道德完善和外在的行为正义。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他们不仅关注自身的利益，更重视社会整体利益和人类福祉，致力于推动社会的道德进步和和谐发展。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自我约束与反思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道德人具备自我约束的能力，对自己的行为进行反思和审视，不断完善自己的道德品质。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积极行善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他们主动关心他人，乐于助人，积极参与公益事业，为社会做出贡献。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诚实守信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道德人以诚信为本，言行一致，遵守承诺，不欺骗、不背叛。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强烈的道德责任感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道德人深知自己的行为对社会和他人产生的影响，对自己的行为负责并勇于承担责任。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尊重他人权利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他们尊重他人的权利和尊严，不侵犯他人的权益，维护公平正义。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道德人的特点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道德人的成长阶段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儿童开始意识到自己的存在和自我价值，开始有自己的想法和意愿，不再完全依赖父母。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自我意识觉醒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道德观念萌芽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独立思考与决策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967" r="159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儿童开始对是与非、对与错有所认知，开始接受和遵循一定的道德规范和价值观。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儿童逐渐学会独立思考，开始有自己的选择和决策，不再完全听从父母的安排。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自我认知阶段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儿童开始对社交产生兴趣，与同龄人和成人建立关系，愿意分享自己的玩具和经验。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542" r="18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875" r="5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292" r="8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社交能力提高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儿童学会尊重他人，愿意分享自己的权益，愿意帮助别人，开始懂得合作和协调。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尊重他人与合作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儿童能够进行更为客观的道德判断，能够理解更为复杂的道德情境，并作出相应的道德决策。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道德判断力发展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社会认知阶段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708" r="3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持续的自我完善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儿童明白道德成长是一个持续的过程，需要不断地反思、学习和实践，以实现自我完善。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道德行为习惯养成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通过不断的实践和反思，儿童逐渐养成良好的道德行为习惯，能够在日常生活中践行道德规范。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责任感与担当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儿童逐渐明白自己在社会中的角色和责任，愿意承担责任，并对自己的行为负责。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道德实践阶段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道德教育的重要性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767" b="227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个人品德的培养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诚实守信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培养个人在言行上的诚信和正直，树立正确的道德观念。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尊重他人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学会尊重他人的权利和感受，培养良好的人际关系。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责任感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培养个人对自己和他人负责的态度，勇于承担责任。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https://d.book118.com/747136143043006042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2024-09-15T11:24:30.442</cp:lastPrinted>
  <dcterms:created xsi:type="dcterms:W3CDTF">2024-09-15T03:24:30Z</dcterms:created>
  <dcterms:modified xsi:type="dcterms:W3CDTF">2024-09-15T03:24:32Z</dcterms:modified>
</cp:coreProperties>
</file>