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5A145-AEE4-46AC-8E1E-413E8EFE2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8D368-73A9-458A-90FA-0094BFE54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30D7E-2AF1-4F50-A46F-BF71B9C20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18249-D6AE-440C-A256-D56C7B3B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1C2AC-8671-4699-BE38-89460F4F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FF251-5FB6-43F0-8E6B-7419769E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9A63E-3D26-4280-A1B5-71375E06D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ED597-32CE-481C-B634-B98D6A81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EB7FA-614F-4481-9874-9C8CA808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5624C-F074-4574-B683-40061D51F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276E3-043F-4BCB-92D6-4B8E1E8D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4120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中医护理门诊的核心理论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中医护理门诊的常见疾病护理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中医护理门诊是中医护理服务的一种形式，主要在门诊部为患者提供专业的中医护理服务。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中医护理门诊以中医理论为基础，注重整体观念和个体化护理，通过运用中医护理技术，达到预防、保健、康复的目的。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中医护理门诊的定义与特点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中医护理门诊的重要性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满足患者需求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随着人们对健康需求的提高，中医护理门诊能够满足患者对中医护理服务的需求，提供个性化的护理方案。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传承和发扬中医护理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中医护理门诊是传承和发扬中医护理的重要途径，能够推动中医护理理论的实践和应用。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中医护理门诊能够促进医护之间的合作，提高医疗服务的整体效果。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中医护理门诊起源于古代中医诊所，随着中医护理理论和实践的发展，逐渐形成了完善的中医护理门诊体系。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近年来，随着人们对健康需求的提高和医疗技术的进步，中医护理门诊得到了快速发展，服务范围和服务内容不断拓展和完善。未来，中医护理门诊将在个性化护理、预防保健、康复等领域发挥更大的作用。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中医护理门诊的历史与发展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中医护理门诊的核心理论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阴阳五行理论是中医护理的理论基础，它认为人体内部存在着阴阳两种相互对立、相互依存的力量，以及金、木、水、火、土五种物质元素之间的相互作用和制约。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认为，人体的生理和病理变化都与阴阳五行的平衡关系有关。在护理中，应遵循阴阳平衡的原则，通过调节饮食、起居、运动等方面来保持阴阳平衡，同时根据五行相生相克的关系，调理脏腑功能，以达到养生保健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阴阳五行理论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脏腑经络理论是中医护理的重要内容，它认为人体内部各个脏腑器官之间存在着相互依存、相互制约的关系，而经络则是运行气血、联络脏腑的通道。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在中医护理中，脏腑经络理论的应用十分广泛。通过对脏腑功能的调理，可以改善人体的生理功能，增强抵抗力，预防疾病。同时，通过刺激经络穴位，可以调和气血，调整脏腑功能，达到治疗疾病的目的。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脏腑经络理论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112" r="271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体质辨识理论是中医护理的重要特色之一，它认为人体内部存在着不同的体质类型，每种体质类型都有其独特的生理特征和病理变化。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医护理中，通过对患者进行体质辨识，可以了解其生理特征和病理变化，从而制定出更加个性化的护理方案。针对不同体质类型的患者，应采用不同的饮食调理、运动方式、起居安排等护理措施，以达到最佳的护理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体质辨识理论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针灸推拿理论是中医护理的重要手段之一，它通过刺激穴位和推拿按摩等方式来调和气血、舒缓肌肉疼痛、调整脏腑功能。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医护理中，针灸推拿理论的应用十分广泛。通过刺激穴位，可以调和气血、调整脏腑功能，从而达到治疗疾病的目的。而推拿按摩则可以舒缓肌肉疼痛、放松身体，对于缓解疲劳、改善睡眠等也有很好的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针灸推拿理论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中医护理门诊的实践操作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针灸操作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通过针刺穴位，调和气血，平衡阴阳。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针灸是中医护理门诊的重要实践操作之一，通过针刺穴位，刺激经络，调和气血，平衡阴阳，从而达到治疗疾病的目的。在操作过程中，需严格遵守无菌操作规程，确保安全有效。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运用手法在人体特定部位进行按摩、揉捏、推拿等操作。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是中医护理门诊的常见实践操作，通过运用不同的手法在人体特定部位进行按摩、揉捏、推拿等操作，以缓解肌肉紧张、疼痛等症状，促进血液循环和淋巴流动。推拿操作需根据患者具体情况制定个性化方案，确保安全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通过负压吸引作用，使罐吸附在皮肤上，达到通经活络、行气活血、消肿止痛等作用。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是中医护理门诊的常用实践操作，通过负压吸引作用，使罐吸附在皮肤上，产生一定的压力刺激，从而起到通经活络、行气活血、消肿止痛等作用。拔罐操作需注意选择合适的罐具和操作方法，避免烫伤和皮肤破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拔罐操作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https://d.book118.com/747141201152006031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2024-09-04T08:20:32.925</cp:lastPrinted>
  <dcterms:created xsi:type="dcterms:W3CDTF">2024-09-04T00:20:32Z</dcterms:created>
  <dcterms:modified xsi:type="dcterms:W3CDTF">2024-09-04T00:20:35Z</dcterms:modified>
</cp:coreProperties>
</file>