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5"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24384000" cy="13716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4C3C2611-4C71-4FC5-86AE-919BDF0F9419}" styleName="">
    <a:wholeTbl>
      <a:tcTxStyle>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wholeTbl>
    <a:band2H>
      <a:tcStyle>
        <a:fill>
          <a:solidFill>
            <a:srgbClr val="E3E5E8"/>
          </a:solidFill>
        </a:fill>
      </a:tcStyle>
    </a:band2H>
    <a:firstCol>
      <a:tcTxStyle b="on">
        <a:fontRef idx="minor">
          <a:srgbClr val="000000"/>
        </a:fontRef>
        <a:srgbClr val="000000"/>
      </a:tcTxStyle>
      <a:tcStyle>
        <a:tcBdr>
          <a:left>
            <a:ln w="12700" cap="flat">
              <a:solidFill>
                <a:srgbClr val="000000"/>
              </a:solidFill>
              <a:prstDash val="solid"/>
              <a:miter lim="400000"/>
            </a:ln>
          </a:left>
          <a:right>
            <a:ln w="381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firstCol>
    <a:lastRow>
      <a:tcTxStyle b="on">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381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lastRow>
    <a:firstRow>
      <a:tcTxStyle b="on">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381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E8C30CC-23E8-4E80-A9B2-064FD4A5A9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BD8883-0111-4EA9-9B9B-A11BAB4082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FD3B1FA-E841-4DDA-8B00-5C4C1CF4FE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A0AA35B-3CB4-4465-82E0-D805B8884D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093361D-0D86-42B2-828E-C9BD6F3590B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FDD1203-9626-42CC-A190-D011B6E1562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608AB03-1781-48AF-87E9-B7CCB4A1C45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39941C-A345-45DB-89D9-2419C0C0CA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727CD5-FA75-4C45-A5A9-713E43A7BE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CF303E-6F1D-46FD-B978-04561CBFA1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A251C9-B6E6-4BF2-9C6D-2C39D33B6F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cSld name="标题">
    <p:spTree>
      <p:nvGrpSpPr>
        <p:cNvPr id="1" name=""/>
        <p:cNvGrpSpPr/>
        <p:nvPr/>
      </p:nvGrpSpPr>
      <p:grpSpPr>
        <a:xfrm>
          <a:off x="0" y="0"/>
          <a:ext cx="0" cy="0"/>
        </a:xfrm>
      </p:grpSpPr>
      <p:sp>
        <p:nvSpPr>
          <p:cNvPr id="11" name="作者和日期"/>
          <p:cNvSpPr txBox="1"/>
          <p:nvPr>
            <p:ph type="body" sz="quarter" idx="21" hasCustomPrompt="1"/>
          </p:nvPr>
        </p:nvSpPr>
        <p:spPr>
          <a:xfrm>
            <a:off x="1201340" y="11859862"/>
            <a:ext cx="21971003" cy="636979"/>
          </a:xfrm>
          <a:prstGeom prst="rect">
            <a:avLst/>
          </a:prstGeom>
        </p:spPr>
        <p:txBody>
          <a:bodyPr lIns="45719" tIns="45719" rIns="45719" bIns="45719"/>
          <a:lstStyle>
            <a:lvl1pPr marL="0" indent="0" defTabSz="701675">
              <a:lnSpc>
                <a:spcPct val="100000"/>
              </a:lnSpc>
              <a:spcBef>
                <a:spcPct val="0"/>
              </a:spcBef>
              <a:buSzTx/>
              <a:buNone/>
              <a:defRPr sz="3060" b="1"/>
            </a:lvl1pPr>
          </a:lstStyle>
          <a:p>
            <a:r>
              <a:t>作者和日期</a:t>
            </a:r>
          </a:p>
        </p:txBody>
      </p:sp>
      <p:sp>
        <p:nvSpPr>
          <p:cNvPr id="12" name="演示文稿标题"/>
          <p:cNvSpPr txBox="1"/>
          <p:nvPr>
            <p:ph type="title" hasCustomPrompt="1"/>
          </p:nvPr>
        </p:nvSpPr>
        <p:spPr>
          <a:xfrm>
            <a:off x="1206496" y="2574991"/>
            <a:ext cx="21971005" cy="4648201"/>
          </a:xfrm>
          <a:prstGeom prst="rect">
            <a:avLst/>
          </a:prstGeom>
        </p:spPr>
        <p:txBody>
          <a:bodyPr anchor="b"/>
          <a:lstStyle>
            <a:lvl1pPr>
              <a:defRPr sz="11600" spc="-232"/>
            </a:lvl1pPr>
          </a:lstStyle>
          <a:p>
            <a:r>
              <a:t>演示文稿标题</a:t>
            </a:r>
          </a:p>
        </p:txBody>
      </p:sp>
      <p:sp>
        <p:nvSpPr>
          <p:cNvPr id="13" name="正文级别 1…"/>
          <p:cNvSpPr txBox="1"/>
          <p:nvPr>
            <p:ph type="body" sz="quarter" idx="1" hasCustomPrompt="1"/>
          </p:nvPr>
        </p:nvSpPr>
        <p:spPr>
          <a:xfrm>
            <a:off x="1201342" y="7223190"/>
            <a:ext cx="21971002" cy="1905001"/>
          </a:xfrm>
          <a:prstGeom prst="rect">
            <a:avLst/>
          </a:prstGeom>
        </p:spPr>
        <p:txBody>
          <a:bodyPr/>
          <a:lstStyle>
            <a:lvl1pPr marL="0" indent="0" defTabSz="825500">
              <a:lnSpc>
                <a:spcPct val="100000"/>
              </a:lnSpc>
              <a:spcBef>
                <a:spcPct val="0"/>
              </a:spcBef>
              <a:buSzTx/>
              <a:buNone/>
              <a:defRPr sz="5500" b="1"/>
            </a:lvl1pPr>
            <a:lvl2pPr marL="0" indent="457200" defTabSz="825500">
              <a:lnSpc>
                <a:spcPct val="100000"/>
              </a:lnSpc>
              <a:spcBef>
                <a:spcPct val="0"/>
              </a:spcBef>
              <a:buSzTx/>
              <a:buNone/>
              <a:defRPr sz="5500" b="1"/>
            </a:lvl2pPr>
            <a:lvl3pPr marL="0" indent="914400" defTabSz="825500">
              <a:lnSpc>
                <a:spcPct val="100000"/>
              </a:lnSpc>
              <a:spcBef>
                <a:spcPct val="0"/>
              </a:spcBef>
              <a:buSzTx/>
              <a:buNone/>
              <a:defRPr sz="5500" b="1"/>
            </a:lvl3pPr>
            <a:lvl4pPr marL="0" indent="1371600" defTabSz="825500">
              <a:lnSpc>
                <a:spcPct val="100000"/>
              </a:lnSpc>
              <a:spcBef>
                <a:spcPct val="0"/>
              </a:spcBef>
              <a:buSzTx/>
              <a:buNone/>
              <a:defRPr sz="5500" b="1"/>
            </a:lvl4pPr>
            <a:lvl5pPr marL="0" indent="1828800" defTabSz="825500">
              <a:lnSpc>
                <a:spcPct val="100000"/>
              </a:lnSpc>
              <a:spcBef>
                <a:spcPct val="0"/>
              </a:spcBef>
              <a:buSzTx/>
              <a:buNone/>
              <a:defRPr sz="5500" b="1"/>
            </a:lvl5pPr>
          </a:lstStyle>
          <a:p>
            <a:r>
              <a:t>演示文稿副标题</a:t>
            </a:r>
          </a:p>
          <a:p>
            <a:pPr lvl="1"/>
          </a:p>
          <a:p>
            <a:pPr lvl="2"/>
          </a:p>
          <a:p>
            <a:pPr lvl="3"/>
          </a:p>
          <a:p>
            <a:pPr lvl="4"/>
          </a:p>
        </p:txBody>
      </p:sp>
      <p:sp>
        <p:nvSpPr>
          <p:cNvPr id="14" name="幻灯片编号"/>
          <p:cNvSpPr txBox="1"/>
          <p:nvPr>
            <p:ph type="sldNum" sz="quarter" idx="2"/>
          </p:nvPr>
        </p:nvSpPr>
        <p:spPr>
          <a:prstGeom prst="rect">
            <a:avLst/>
          </a:prstGeom>
        </p:spPr>
        <p:txBody>
          <a:bodyPr/>
          <a:lstStyle/>
          <a:p>
            <a:fld id="{86CB4B4D-7CA3-9044-876B-883B54F8677D}" type="slidenum">
              <a:rPr/>
              <a:t/>
            </a:fld>
            <a:endParaRPr/>
          </a:p>
        </p:txBody>
      </p:sp>
    </p:spTree>
  </p:cSld>
  <p:clrMapOvr>
    <a:masterClrMapping/>
  </p:clrMapOvr>
  <p:transition spd="med"/>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
  <p:cSld name="标题与照片">
    <p:spTree>
      <p:nvGrpSpPr>
        <p:cNvPr id="1" name=""/>
        <p:cNvGrpSpPr/>
        <p:nvPr/>
      </p:nvGrpSpPr>
      <p:grpSpPr>
        <a:xfrm>
          <a:off x="0" y="0"/>
          <a:ext cx="0" cy="0"/>
        </a:xfrm>
      </p:grpSpPr>
      <p:sp>
        <p:nvSpPr>
          <p:cNvPr id="21" name="鳄梨和酸橙"/>
          <p:cNvSpPr/>
          <p:nvPr>
            <p:ph type="pic" idx="21"/>
          </p:nvPr>
        </p:nvSpPr>
        <p:spPr>
          <a:xfrm>
            <a:off x="-1155700" y="-1295400"/>
            <a:ext cx="26746200" cy="16018932"/>
          </a:xfrm>
          <a:prstGeom prst="rect">
            <a:avLst/>
          </a:prstGeom>
        </p:spPr>
        <p:txBody>
          <a:bodyPr lIns="91439" tIns="45719" rIns="91439" bIns="45719">
            <a:noAutofit/>
          </a:bodyPr>
          <a:lstStyle/>
          <a:p/>
        </p:txBody>
      </p:sp>
      <p:sp>
        <p:nvSpPr>
          <p:cNvPr id="22" name="演示文稿标题"/>
          <p:cNvSpPr txBox="1"/>
          <p:nvPr>
            <p:ph type="title" hasCustomPrompt="1"/>
          </p:nvPr>
        </p:nvSpPr>
        <p:spPr>
          <a:xfrm>
            <a:off x="1206500" y="7124700"/>
            <a:ext cx="21971000" cy="4648200"/>
          </a:xfrm>
          <a:prstGeom prst="rect">
            <a:avLst/>
          </a:prstGeom>
        </p:spPr>
        <p:txBody>
          <a:bodyPr anchor="b"/>
          <a:lstStyle>
            <a:lvl1pPr>
              <a:defRPr sz="11600" spc="-232"/>
            </a:lvl1pPr>
          </a:lstStyle>
          <a:p>
            <a:r>
              <a:t>演示文稿标题</a:t>
            </a:r>
          </a:p>
        </p:txBody>
      </p:sp>
      <p:sp>
        <p:nvSpPr>
          <p:cNvPr id="23" name="作者和日期"/>
          <p:cNvSpPr txBox="1"/>
          <p:nvPr>
            <p:ph type="body" sz="quarter" idx="22" hasCustomPrompt="1"/>
          </p:nvPr>
        </p:nvSpPr>
        <p:spPr>
          <a:xfrm>
            <a:off x="1207690" y="1106137"/>
            <a:ext cx="21968620" cy="636979"/>
          </a:xfrm>
          <a:prstGeom prst="rect">
            <a:avLst/>
          </a:prstGeom>
        </p:spPr>
        <p:txBody>
          <a:bodyPr lIns="45719" tIns="45719" rIns="45719" bIns="45719"/>
          <a:lstStyle>
            <a:lvl1pPr marL="0" indent="0" defTabSz="701675">
              <a:lnSpc>
                <a:spcPct val="100000"/>
              </a:lnSpc>
              <a:spcBef>
                <a:spcPct val="0"/>
              </a:spcBef>
              <a:buSzTx/>
              <a:buNone/>
              <a:defRPr sz="3060" b="1"/>
            </a:lvl1pPr>
          </a:lstStyle>
          <a:p>
            <a:r>
              <a:t>作者和日期</a:t>
            </a:r>
          </a:p>
        </p:txBody>
      </p:sp>
      <p:sp>
        <p:nvSpPr>
          <p:cNvPr id="24" name="正文级别 1…"/>
          <p:cNvSpPr txBox="1"/>
          <p:nvPr>
            <p:ph type="body" sz="quarter" idx="1" hasCustomPrompt="1"/>
          </p:nvPr>
        </p:nvSpPr>
        <p:spPr>
          <a:xfrm>
            <a:off x="1206500" y="11609910"/>
            <a:ext cx="21971000" cy="1116952"/>
          </a:xfrm>
          <a:prstGeom prst="rect">
            <a:avLst/>
          </a:prstGeom>
        </p:spPr>
        <p:txBody>
          <a:bodyPr/>
          <a:lstStyle>
            <a:lvl1pPr marL="0" indent="0" defTabSz="825500">
              <a:lnSpc>
                <a:spcPct val="100000"/>
              </a:lnSpc>
              <a:spcBef>
                <a:spcPct val="0"/>
              </a:spcBef>
              <a:buSzTx/>
              <a:buNone/>
              <a:defRPr sz="5500" b="1"/>
            </a:lvl1pPr>
            <a:lvl2pPr marL="0" indent="457200" defTabSz="825500">
              <a:lnSpc>
                <a:spcPct val="100000"/>
              </a:lnSpc>
              <a:spcBef>
                <a:spcPct val="0"/>
              </a:spcBef>
              <a:buSzTx/>
              <a:buNone/>
              <a:defRPr sz="5500" b="1"/>
            </a:lvl2pPr>
            <a:lvl3pPr marL="0" indent="914400" defTabSz="825500">
              <a:lnSpc>
                <a:spcPct val="100000"/>
              </a:lnSpc>
              <a:spcBef>
                <a:spcPct val="0"/>
              </a:spcBef>
              <a:buSzTx/>
              <a:buNone/>
              <a:defRPr sz="5500" b="1"/>
            </a:lvl3pPr>
            <a:lvl4pPr marL="0" indent="1371600" defTabSz="825500">
              <a:lnSpc>
                <a:spcPct val="100000"/>
              </a:lnSpc>
              <a:spcBef>
                <a:spcPct val="0"/>
              </a:spcBef>
              <a:buSzTx/>
              <a:buNone/>
              <a:defRPr sz="5500" b="1"/>
            </a:lvl4pPr>
            <a:lvl5pPr marL="0" indent="1828800" defTabSz="825500">
              <a:lnSpc>
                <a:spcPct val="100000"/>
              </a:lnSpc>
              <a:spcBef>
                <a:spcPct val="0"/>
              </a:spcBef>
              <a:buSzTx/>
              <a:buNone/>
              <a:defRPr sz="5500" b="1"/>
            </a:lvl5pPr>
          </a:lstStyle>
          <a:p>
            <a:r>
              <a:t>演示文稿副标题</a:t>
            </a:r>
          </a:p>
          <a:p>
            <a:pPr lvl="1"/>
          </a:p>
          <a:p>
            <a:pPr lvl="2"/>
          </a:p>
          <a:p>
            <a:pPr lvl="3"/>
          </a:p>
          <a:p>
            <a:pPr lvl="4"/>
          </a:p>
        </p:txBody>
      </p:sp>
      <p:sp>
        <p:nvSpPr>
          <p:cNvPr id="25" name="幻灯片编号"/>
          <p:cNvSpPr txBox="1"/>
          <p:nvPr>
            <p:ph type="sldNum" sz="quarter" idx="2"/>
          </p:nvPr>
        </p:nvSpPr>
        <p:spPr>
          <a:prstGeom prst="rect">
            <a:avLst/>
          </a:prstGeom>
        </p:spPr>
        <p:txBody>
          <a:bodyPr/>
          <a:lstStyle/>
          <a:p>
            <a:fld id="{86CB4B4D-7CA3-9044-876B-883B54F8677D}" type="slidenum">
              <a:rPr/>
              <a:t/>
            </a:fld>
            <a:endParaRPr/>
          </a:p>
        </p:txBody>
      </p:sp>
    </p:spTree>
  </p:cSld>
  <p:clrMapOvr>
    <a:masterClrMapping/>
  </p:clrMapOvr>
  <p:transition spd="med"/>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
  <p:cSld name="标题与照片（备选）">
    <p:spTree>
      <p:nvGrpSpPr>
        <p:cNvPr id="1" name=""/>
        <p:cNvGrpSpPr/>
        <p:nvPr/>
      </p:nvGrpSpPr>
      <p:grpSpPr>
        <a:xfrm>
          <a:off x="0" y="0"/>
          <a:ext cx="0" cy="0"/>
        </a:xfrm>
      </p:grpSpPr>
      <p:sp>
        <p:nvSpPr>
          <p:cNvPr id="32" name="一碗三文鱼饼、沙拉和鹰嘴豆泥"/>
          <p:cNvSpPr/>
          <p:nvPr>
            <p:ph type="pic" idx="21"/>
          </p:nvPr>
        </p:nvSpPr>
        <p:spPr>
          <a:xfrm>
            <a:off x="10972800" y="-203200"/>
            <a:ext cx="12144837" cy="14135100"/>
          </a:xfrm>
          <a:prstGeom prst="rect">
            <a:avLst/>
          </a:prstGeom>
        </p:spPr>
        <p:txBody>
          <a:bodyPr lIns="91439" tIns="45719" rIns="91439" bIns="45719">
            <a:noAutofit/>
          </a:bodyPr>
          <a:lstStyle/>
          <a:p/>
        </p:txBody>
      </p:sp>
      <p:sp>
        <p:nvSpPr>
          <p:cNvPr id="33" name="幻灯片标题"/>
          <p:cNvSpPr txBox="1"/>
          <p:nvPr>
            <p:ph type="title" hasCustomPrompt="1"/>
          </p:nvPr>
        </p:nvSpPr>
        <p:spPr>
          <a:xfrm>
            <a:off x="1206500" y="1270000"/>
            <a:ext cx="9779000" cy="5882273"/>
          </a:xfrm>
          <a:prstGeom prst="rect">
            <a:avLst/>
          </a:prstGeom>
        </p:spPr>
        <p:txBody>
          <a:bodyPr anchor="b"/>
          <a:lstStyle/>
          <a:p>
            <a:r>
              <a:t>幻灯片标题</a:t>
            </a:r>
          </a:p>
        </p:txBody>
      </p:sp>
      <p:sp>
        <p:nvSpPr>
          <p:cNvPr id="34" name="正文级别 1…"/>
          <p:cNvSpPr txBox="1"/>
          <p:nvPr>
            <p:ph type="body" sz="quarter" idx="1" hasCustomPrompt="1"/>
          </p:nvPr>
        </p:nvSpPr>
        <p:spPr>
          <a:xfrm>
            <a:off x="1206500" y="7060576"/>
            <a:ext cx="9779000" cy="5385424"/>
          </a:xfrm>
          <a:prstGeom prst="rect">
            <a:avLst/>
          </a:prstGeom>
        </p:spPr>
        <p:txBody>
          <a:bodyPr/>
          <a:lstStyle>
            <a:lvl1pPr marL="0" indent="0" defTabSz="825500">
              <a:lnSpc>
                <a:spcPct val="100000"/>
              </a:lnSpc>
              <a:spcBef>
                <a:spcPct val="0"/>
              </a:spcBef>
              <a:buSzTx/>
              <a:buNone/>
              <a:defRPr sz="5500" b="1"/>
            </a:lvl1pPr>
            <a:lvl2pPr marL="0" indent="457200" defTabSz="825500">
              <a:lnSpc>
                <a:spcPct val="100000"/>
              </a:lnSpc>
              <a:spcBef>
                <a:spcPct val="0"/>
              </a:spcBef>
              <a:buSzTx/>
              <a:buNone/>
              <a:defRPr sz="5500" b="1"/>
            </a:lvl2pPr>
            <a:lvl3pPr marL="0" indent="914400" defTabSz="825500">
              <a:lnSpc>
                <a:spcPct val="100000"/>
              </a:lnSpc>
              <a:spcBef>
                <a:spcPct val="0"/>
              </a:spcBef>
              <a:buSzTx/>
              <a:buNone/>
              <a:defRPr sz="5500" b="1"/>
            </a:lvl3pPr>
            <a:lvl4pPr marL="0" indent="1371600" defTabSz="825500">
              <a:lnSpc>
                <a:spcPct val="100000"/>
              </a:lnSpc>
              <a:spcBef>
                <a:spcPct val="0"/>
              </a:spcBef>
              <a:buSzTx/>
              <a:buNone/>
              <a:defRPr sz="5500" b="1"/>
            </a:lvl4pPr>
            <a:lvl5pPr marL="0" indent="1828800" defTabSz="825500">
              <a:lnSpc>
                <a:spcPct val="100000"/>
              </a:lnSpc>
              <a:spcBef>
                <a:spcPct val="0"/>
              </a:spcBef>
              <a:buSzTx/>
              <a:buNone/>
              <a:defRPr sz="5500" b="1"/>
            </a:lvl5pPr>
          </a:lstStyle>
          <a:p>
            <a:r>
              <a:t>幻灯片副标题</a:t>
            </a:r>
          </a:p>
          <a:p>
            <a:pPr lvl="1"/>
          </a:p>
          <a:p>
            <a:pPr lvl="2"/>
          </a:p>
          <a:p>
            <a:pPr lvl="3"/>
          </a:p>
          <a:p>
            <a:pPr lvl="4"/>
          </a:p>
        </p:txBody>
      </p:sp>
      <p:sp>
        <p:nvSpPr>
          <p:cNvPr id="35" name="幻灯片编号"/>
          <p:cNvSpPr txBox="1"/>
          <p:nvPr>
            <p:ph type="sldNum" sz="quarter" idx="2"/>
          </p:nvPr>
        </p:nvSpPr>
        <p:spPr>
          <a:xfrm>
            <a:off x="12001499" y="13085232"/>
            <a:ext cx="368505" cy="374600"/>
          </a:xfrm>
          <a:prstGeom prst="rect">
            <a:avLst/>
          </a:prstGeom>
        </p:spPr>
        <p:txBody>
          <a:bodyPr/>
          <a:lstStyle/>
          <a:p>
            <a:fld id="{86CB4B4D-7CA3-9044-876B-883B54F8677D}" type="slidenum">
              <a:rPr/>
              <a:t/>
            </a:fld>
            <a:endParaRPr/>
          </a:p>
        </p:txBody>
      </p:sp>
    </p:spTree>
  </p:cSld>
  <p:clrMapOvr>
    <a:masterClrMapping/>
  </p:clrMapOvr>
  <p:transition spd="med"/>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
  <p:cSld name="标题与项目符号">
    <p:spTree>
      <p:nvGrpSpPr>
        <p:cNvPr id="1" name=""/>
        <p:cNvGrpSpPr/>
        <p:nvPr/>
      </p:nvGrpSpPr>
      <p:grpSpPr>
        <a:xfrm>
          <a:off x="0" y="0"/>
          <a:ext cx="0" cy="0"/>
        </a:xfrm>
      </p:grpSpPr>
      <p:sp>
        <p:nvSpPr>
          <p:cNvPr id="42" name="幻灯片标题"/>
          <p:cNvSpPr txBox="1"/>
          <p:nvPr>
            <p:ph type="title" hasCustomPrompt="1"/>
          </p:nvPr>
        </p:nvSpPr>
        <p:spPr>
          <a:prstGeom prst="rect">
            <a:avLst/>
          </a:prstGeom>
        </p:spPr>
        <p:txBody>
          <a:bodyPr/>
          <a:lstStyle/>
          <a:p>
            <a:r>
              <a:t>幻灯片标题</a:t>
            </a:r>
          </a:p>
        </p:txBody>
      </p:sp>
      <p:sp>
        <p:nvSpPr>
          <p:cNvPr id="43" name="幻灯片副标题"/>
          <p:cNvSpPr txBox="1"/>
          <p:nvPr>
            <p:ph type="body" sz="quarter" idx="21" hasCustomPrompt="1"/>
          </p:nvPr>
        </p:nvSpPr>
        <p:spPr>
          <a:xfrm>
            <a:off x="1206500" y="2372962"/>
            <a:ext cx="21971000" cy="934780"/>
          </a:xfrm>
          <a:prstGeom prst="rect">
            <a:avLst/>
          </a:prstGeom>
        </p:spPr>
        <p:txBody>
          <a:bodyPr lIns="45719" tIns="45719" rIns="45719" bIns="45719"/>
          <a:lstStyle>
            <a:lvl1pPr marL="0" indent="0" defTabSz="726440">
              <a:lnSpc>
                <a:spcPct val="100000"/>
              </a:lnSpc>
              <a:spcBef>
                <a:spcPct val="0"/>
              </a:spcBef>
              <a:buSzTx/>
              <a:buNone/>
              <a:defRPr sz="4840" b="1"/>
            </a:lvl1pPr>
          </a:lstStyle>
          <a:p>
            <a:r>
              <a:t>幻灯片副标题</a:t>
            </a:r>
          </a:p>
        </p:txBody>
      </p:sp>
      <p:sp>
        <p:nvSpPr>
          <p:cNvPr id="44" name="正文级别 1…"/>
          <p:cNvSpPr txBox="1"/>
          <p:nvPr>
            <p:ph type="body" idx="1" hasCustomPrompt="1"/>
          </p:nvPr>
        </p:nvSpPr>
        <p:spPr>
          <a:prstGeom prst="rect">
            <a:avLst/>
          </a:prstGeom>
        </p:spPr>
        <p:txBody>
          <a:bodyPr/>
          <a:lstStyle/>
          <a:p>
            <a:r>
              <a:t>幻灯片项目符号文本</a:t>
            </a:r>
          </a:p>
          <a:p>
            <a:pPr lvl="1"/>
          </a:p>
          <a:p>
            <a:pPr lvl="2"/>
          </a:p>
          <a:p>
            <a:pPr lvl="3"/>
          </a:p>
          <a:p>
            <a:pPr lvl="4"/>
          </a:p>
        </p:txBody>
      </p:sp>
      <p:sp>
        <p:nvSpPr>
          <p:cNvPr id="45" name="幻灯片编号"/>
          <p:cNvSpPr txBox="1"/>
          <p:nvPr>
            <p:ph type="sldNum" sz="quarter" idx="2"/>
          </p:nvPr>
        </p:nvSpPr>
        <p:spPr>
          <a:prstGeom prst="rect">
            <a:avLst/>
          </a:prstGeom>
        </p:spPr>
        <p:txBody>
          <a:bodyPr/>
          <a:lstStyle/>
          <a:p>
            <a:fld id="{86CB4B4D-7CA3-9044-876B-883B54F8677D}" type="slidenum">
              <a:rPr/>
              <a:t/>
            </a:fld>
            <a:endParaRPr/>
          </a:p>
        </p:txBody>
      </p:sp>
    </p:spTree>
  </p:cSld>
  <p:clrMapOvr>
    <a:masterClrMapping/>
  </p:clrMapOvr>
  <p:transition spd="med"/>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
  <p:cSld name="项目符号">
    <p:spTree>
      <p:nvGrpSpPr>
        <p:cNvPr id="1" name=""/>
        <p:cNvGrpSpPr/>
        <p:nvPr/>
      </p:nvGrpSpPr>
      <p:grpSpPr>
        <a:xfrm>
          <a:off x="0" y="0"/>
          <a:ext cx="0" cy="0"/>
        </a:xfrm>
      </p:grpSpPr>
      <p:sp>
        <p:nvSpPr>
          <p:cNvPr id="52" name="正文级别 1…"/>
          <p:cNvSpPr txBox="1"/>
          <p:nvPr>
            <p:ph type="body" idx="1" hasCustomPrompt="1"/>
          </p:nvPr>
        </p:nvSpPr>
        <p:spPr>
          <a:prstGeom prst="rect">
            <a:avLst/>
          </a:prstGeom>
        </p:spPr>
        <p:txBody>
          <a:bodyPr numCol="2" spcCol="1098550"/>
          <a:lstStyle/>
          <a:p>
            <a:r>
              <a:t>幻灯片项目符号文本</a:t>
            </a:r>
          </a:p>
          <a:p>
            <a:pPr lvl="1"/>
          </a:p>
          <a:p>
            <a:pPr lvl="2"/>
          </a:p>
          <a:p>
            <a:pPr lvl="3"/>
          </a:p>
          <a:p>
            <a:pPr lvl="4"/>
          </a:p>
        </p:txBody>
      </p:sp>
      <p:sp>
        <p:nvSpPr>
          <p:cNvPr id="53" name="幻灯片编号"/>
          <p:cNvSpPr txBox="1"/>
          <p:nvPr>
            <p:ph type="sldNum" sz="quarter" idx="2"/>
          </p:nvPr>
        </p:nvSpPr>
        <p:spPr>
          <a:prstGeom prst="rect">
            <a:avLst/>
          </a:prstGeom>
        </p:spPr>
        <p:txBody>
          <a:bodyPr/>
          <a:lstStyle/>
          <a:p>
            <a:fld id="{86CB4B4D-7CA3-9044-876B-883B54F8677D}" type="slidenum">
              <a:rPr/>
              <a:t/>
            </a:fld>
            <a:endParaRPr/>
          </a:p>
        </p:txBody>
      </p:sp>
    </p:spTree>
  </p:cSld>
  <p:clrMapOvr>
    <a:masterClrMapping/>
  </p:clrMapOvr>
  <p:transition spd="med"/>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
  <p:cSld name="标题、项目符号与照片">
    <p:spTree>
      <p:nvGrpSpPr>
        <p:cNvPr id="1" name=""/>
        <p:cNvGrpSpPr/>
        <p:nvPr/>
      </p:nvGrpSpPr>
      <p:grpSpPr>
        <a:xfrm>
          <a:off x="0" y="0"/>
          <a:ext cx="0" cy="0"/>
        </a:xfrm>
      </p:grpSpPr>
      <p:sp>
        <p:nvSpPr>
          <p:cNvPr id="60" name="幻灯片副标题"/>
          <p:cNvSpPr txBox="1"/>
          <p:nvPr>
            <p:ph type="body" sz="quarter" idx="21" hasCustomPrompt="1"/>
          </p:nvPr>
        </p:nvSpPr>
        <p:spPr>
          <a:xfrm>
            <a:off x="1206500" y="2372962"/>
            <a:ext cx="9779000" cy="934780"/>
          </a:xfrm>
          <a:prstGeom prst="rect">
            <a:avLst/>
          </a:prstGeom>
        </p:spPr>
        <p:txBody>
          <a:bodyPr lIns="45719" tIns="45719" rIns="45719" bIns="45719"/>
          <a:lstStyle>
            <a:lvl1pPr marL="0" indent="0" defTabSz="726440">
              <a:lnSpc>
                <a:spcPct val="100000"/>
              </a:lnSpc>
              <a:spcBef>
                <a:spcPct val="0"/>
              </a:spcBef>
              <a:buSzTx/>
              <a:buNone/>
              <a:defRPr sz="4840" b="1"/>
            </a:lvl1pPr>
          </a:lstStyle>
          <a:p>
            <a:r>
              <a:t>幻灯片副标题</a:t>
            </a:r>
          </a:p>
        </p:txBody>
      </p:sp>
      <p:sp>
        <p:nvSpPr>
          <p:cNvPr id="61" name="正文级别 1…"/>
          <p:cNvSpPr txBox="1"/>
          <p:nvPr>
            <p:ph type="body" sz="half" idx="1" hasCustomPrompt="1"/>
          </p:nvPr>
        </p:nvSpPr>
        <p:spPr>
          <a:xfrm>
            <a:off x="1206500" y="4248504"/>
            <a:ext cx="9779000" cy="8256630"/>
          </a:xfrm>
          <a:prstGeom prst="rect">
            <a:avLst/>
          </a:prstGeom>
        </p:spPr>
        <p:txBody>
          <a:bodyPr/>
          <a:lstStyle/>
          <a:p>
            <a:r>
              <a:t>幻灯片项目符号文本</a:t>
            </a:r>
          </a:p>
          <a:p>
            <a:pPr lvl="1"/>
          </a:p>
          <a:p>
            <a:pPr lvl="2"/>
          </a:p>
          <a:p>
            <a:pPr lvl="3"/>
          </a:p>
          <a:p>
            <a:pPr lvl="4"/>
          </a:p>
        </p:txBody>
      </p:sp>
      <p:sp>
        <p:nvSpPr>
          <p:cNvPr id="62" name="一碗宽意大利面配有欧芹黄油、烤榛子和帕尔马干酪"/>
          <p:cNvSpPr/>
          <p:nvPr>
            <p:ph type="pic" idx="22"/>
          </p:nvPr>
        </p:nvSpPr>
        <p:spPr>
          <a:xfrm>
            <a:off x="12192000" y="-407266"/>
            <a:ext cx="10916874" cy="14555832"/>
          </a:xfrm>
          <a:prstGeom prst="rect">
            <a:avLst/>
          </a:prstGeom>
        </p:spPr>
        <p:txBody>
          <a:bodyPr lIns="91439" tIns="45719" rIns="91439" bIns="45719">
            <a:noAutofit/>
          </a:bodyPr>
          <a:lstStyle/>
          <a:p/>
        </p:txBody>
      </p:sp>
      <p:sp>
        <p:nvSpPr>
          <p:cNvPr id="63" name="幻灯片标题"/>
          <p:cNvSpPr txBox="1"/>
          <p:nvPr>
            <p:ph type="title" hasCustomPrompt="1"/>
          </p:nvPr>
        </p:nvSpPr>
        <p:spPr>
          <a:xfrm>
            <a:off x="1206500" y="1079500"/>
            <a:ext cx="9779000" cy="1435100"/>
          </a:xfrm>
          <a:prstGeom prst="rect">
            <a:avLst/>
          </a:prstGeom>
        </p:spPr>
        <p:txBody>
          <a:bodyPr/>
          <a:lstStyle/>
          <a:p>
            <a:r>
              <a:t>幻灯片标题</a:t>
            </a:r>
          </a:p>
        </p:txBody>
      </p:sp>
      <p:sp>
        <p:nvSpPr>
          <p:cNvPr id="64" name="幻灯片编号"/>
          <p:cNvSpPr txBox="1"/>
          <p:nvPr>
            <p:ph type="sldNum" sz="quarter" idx="2"/>
          </p:nvPr>
        </p:nvSpPr>
        <p:spPr>
          <a:prstGeom prst="rect">
            <a:avLst/>
          </a:prstGeom>
        </p:spPr>
        <p:txBody>
          <a:bodyPr/>
          <a:lstStyle/>
          <a:p>
            <a:fld id="{86CB4B4D-7CA3-9044-876B-883B54F8677D}" type="slidenum">
              <a:rPr/>
              <a:t/>
            </a:fld>
            <a:endParaRPr/>
          </a:p>
        </p:txBody>
      </p:sp>
    </p:spTree>
  </p:cSld>
  <p:clrMapOvr>
    <a:masterClrMapping/>
  </p:clrMapOvr>
  <p:transition spd="med"/>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
  <p:cSld name="节">
    <p:spTree>
      <p:nvGrpSpPr>
        <p:cNvPr id="1" name=""/>
        <p:cNvGrpSpPr/>
        <p:nvPr/>
      </p:nvGrpSpPr>
      <p:grpSpPr>
        <a:xfrm>
          <a:off x="0" y="0"/>
          <a:ext cx="0" cy="0"/>
        </a:xfrm>
      </p:grpSpPr>
      <p:sp>
        <p:nvSpPr>
          <p:cNvPr id="71" name="章节标题"/>
          <p:cNvSpPr txBox="1"/>
          <p:nvPr>
            <p:ph type="title" hasCustomPrompt="1"/>
          </p:nvPr>
        </p:nvSpPr>
        <p:spPr>
          <a:xfrm>
            <a:off x="1206496" y="4533900"/>
            <a:ext cx="21971005" cy="4648200"/>
          </a:xfrm>
          <a:prstGeom prst="rect">
            <a:avLst/>
          </a:prstGeom>
        </p:spPr>
        <p:txBody>
          <a:bodyPr anchor="ctr"/>
          <a:lstStyle>
            <a:lvl1pPr>
              <a:defRPr sz="11600" b="0" spc="-232">
                <a:latin typeface="Helvetica Neue Medium"/>
                <a:ea typeface="Helvetica Neue Medium"/>
                <a:cs typeface="Helvetica Neue Medium"/>
                <a:sym typeface="Helvetica Neue Medium"/>
              </a:defRPr>
            </a:lvl1pPr>
          </a:lstStyle>
          <a:p>
            <a:r>
              <a:t>章节标题</a:t>
            </a:r>
          </a:p>
        </p:txBody>
      </p:sp>
      <p:sp>
        <p:nvSpPr>
          <p:cNvPr id="72" name="幻灯片编号"/>
          <p:cNvSpPr txBox="1"/>
          <p:nvPr>
            <p:ph type="sldNum" sz="quarter" idx="2"/>
          </p:nvPr>
        </p:nvSpPr>
        <p:spPr>
          <a:xfrm>
            <a:off x="12001499" y="13085232"/>
            <a:ext cx="368505" cy="374600"/>
          </a:xfrm>
          <a:prstGeom prst="rect">
            <a:avLst/>
          </a:prstGeom>
        </p:spPr>
        <p:txBody>
          <a:bodyPr/>
          <a:lstStyle/>
          <a:p>
            <a:fld id="{86CB4B4D-7CA3-9044-876B-883B54F8677D}" type="slidenum">
              <a:rPr/>
              <a:t/>
            </a:fld>
            <a:endParaRPr/>
          </a:p>
        </p:txBody>
      </p:sp>
    </p:spTree>
  </p:cSld>
  <p:clrMapOvr>
    <a:masterClrMapping/>
  </p:clrMapOvr>
  <p:transition spd="med"/>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
  <p:cSld name="仅标题">
    <p:spTree>
      <p:nvGrpSpPr>
        <p:cNvPr id="1" name=""/>
        <p:cNvGrpSpPr/>
        <p:nvPr/>
      </p:nvGrpSpPr>
      <p:grpSpPr>
        <a:xfrm>
          <a:off x="0" y="0"/>
          <a:ext cx="0" cy="0"/>
        </a:xfrm>
      </p:grpSpPr>
      <p:sp>
        <p:nvSpPr>
          <p:cNvPr id="79" name="幻灯片标题"/>
          <p:cNvSpPr txBox="1"/>
          <p:nvPr>
            <p:ph type="title" hasCustomPrompt="1"/>
          </p:nvPr>
        </p:nvSpPr>
        <p:spPr>
          <a:xfrm>
            <a:off x="1206500" y="1079500"/>
            <a:ext cx="21971000" cy="1434949"/>
          </a:xfrm>
          <a:prstGeom prst="rect">
            <a:avLst/>
          </a:prstGeom>
        </p:spPr>
        <p:txBody>
          <a:bodyPr/>
          <a:lstStyle/>
          <a:p>
            <a:r>
              <a:t>幻灯片标题</a:t>
            </a:r>
          </a:p>
        </p:txBody>
      </p:sp>
      <p:sp>
        <p:nvSpPr>
          <p:cNvPr id="80" name="幻灯片副标题"/>
          <p:cNvSpPr txBox="1"/>
          <p:nvPr>
            <p:ph type="body" sz="quarter" idx="21" hasCustomPrompt="1"/>
          </p:nvPr>
        </p:nvSpPr>
        <p:spPr>
          <a:xfrm>
            <a:off x="1206500" y="2372962"/>
            <a:ext cx="21971000" cy="934780"/>
          </a:xfrm>
          <a:prstGeom prst="rect">
            <a:avLst/>
          </a:prstGeom>
        </p:spPr>
        <p:txBody>
          <a:bodyPr lIns="45719" tIns="45719" rIns="45719" bIns="45719"/>
          <a:lstStyle>
            <a:lvl1pPr marL="0" indent="0" defTabSz="726440">
              <a:lnSpc>
                <a:spcPct val="100000"/>
              </a:lnSpc>
              <a:spcBef>
                <a:spcPct val="0"/>
              </a:spcBef>
              <a:buSzTx/>
              <a:buNone/>
              <a:defRPr sz="4840" b="1"/>
            </a:lvl1pPr>
          </a:lstStyle>
          <a:p>
            <a:r>
              <a:t>幻灯片副标题</a:t>
            </a:r>
          </a:p>
        </p:txBody>
      </p:sp>
      <p:sp>
        <p:nvSpPr>
          <p:cNvPr id="81" name="幻灯片编号"/>
          <p:cNvSpPr txBox="1"/>
          <p:nvPr>
            <p:ph type="sldNum" sz="quarter" idx="2"/>
          </p:nvPr>
        </p:nvSpPr>
        <p:spPr>
          <a:prstGeom prst="rect">
            <a:avLst/>
          </a:prstGeom>
        </p:spPr>
        <p:txBody>
          <a:bodyPr/>
          <a:lstStyle/>
          <a:p>
            <a:fld id="{86CB4B4D-7CA3-9044-876B-883B54F8677D}" type="slidenum">
              <a:rPr/>
              <a:t/>
            </a:fld>
            <a:endParaRPr/>
          </a:p>
        </p:txBody>
      </p:sp>
    </p:spTree>
  </p:cSld>
  <p:clrMapOvr>
    <a:masterClrMapping/>
  </p:clrMapOvr>
  <p:transition spd="med"/>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
  <p:cSld name="议程">
    <p:spTree>
      <p:nvGrpSpPr>
        <p:cNvPr id="1" name=""/>
        <p:cNvGrpSpPr/>
        <p:nvPr/>
      </p:nvGrpSpPr>
      <p:grpSpPr>
        <a:xfrm>
          <a:off x="0" y="0"/>
          <a:ext cx="0" cy="0"/>
        </a:xfrm>
      </p:grpSpPr>
      <p:sp>
        <p:nvSpPr>
          <p:cNvPr id="88" name="议程标题"/>
          <p:cNvSpPr txBox="1"/>
          <p:nvPr>
            <p:ph type="title" hasCustomPrompt="1"/>
          </p:nvPr>
        </p:nvSpPr>
        <p:spPr>
          <a:xfrm>
            <a:off x="1206500" y="1079500"/>
            <a:ext cx="21971000" cy="1435100"/>
          </a:xfrm>
          <a:prstGeom prst="rect">
            <a:avLst/>
          </a:prstGeom>
        </p:spPr>
        <p:txBody>
          <a:bodyPr/>
          <a:lstStyle/>
          <a:p>
            <a:r>
              <a:t>议程标题</a:t>
            </a:r>
          </a:p>
        </p:txBody>
      </p:sp>
      <p:sp>
        <p:nvSpPr>
          <p:cNvPr id="89" name="议程副标题"/>
          <p:cNvSpPr txBox="1"/>
          <p:nvPr>
            <p:ph type="body" sz="quarter" idx="21" hasCustomPrompt="1"/>
          </p:nvPr>
        </p:nvSpPr>
        <p:spPr>
          <a:xfrm>
            <a:off x="1206500" y="2372962"/>
            <a:ext cx="21971000" cy="934780"/>
          </a:xfrm>
          <a:prstGeom prst="rect">
            <a:avLst/>
          </a:prstGeom>
        </p:spPr>
        <p:txBody>
          <a:bodyPr lIns="45719" tIns="45719" rIns="45719" bIns="45719"/>
          <a:lstStyle>
            <a:lvl1pPr marL="0" indent="0" defTabSz="726440">
              <a:lnSpc>
                <a:spcPct val="100000"/>
              </a:lnSpc>
              <a:spcBef>
                <a:spcPct val="0"/>
              </a:spcBef>
              <a:buSzTx/>
              <a:buNone/>
              <a:defRPr sz="4840" b="1"/>
            </a:lvl1pPr>
          </a:lstStyle>
          <a:p>
            <a:r>
              <a:t>议程副标题</a:t>
            </a:r>
          </a:p>
        </p:txBody>
      </p:sp>
      <p:sp>
        <p:nvSpPr>
          <p:cNvPr id="90" name="正文级别 1…"/>
          <p:cNvSpPr txBox="1"/>
          <p:nvPr>
            <p:ph type="body" idx="1" hasCustomPrompt="1"/>
          </p:nvPr>
        </p:nvSpPr>
        <p:spPr>
          <a:prstGeom prst="rect">
            <a:avLst/>
          </a:prstGeom>
        </p:spPr>
        <p:txBody>
          <a:bodyPr/>
          <a:lstStyle>
            <a:lvl1pPr marL="0" indent="0" defTabSz="825500">
              <a:lnSpc>
                <a:spcPct val="100000"/>
              </a:lnSpc>
              <a:spcBef>
                <a:spcPts val="1800"/>
              </a:spcBef>
              <a:buSzTx/>
              <a:buNone/>
              <a:defRPr sz="5500" spc="-55"/>
            </a:lvl1pPr>
            <a:lvl2pPr marL="0" indent="457200" defTabSz="825500">
              <a:lnSpc>
                <a:spcPct val="100000"/>
              </a:lnSpc>
              <a:spcBef>
                <a:spcPts val="1800"/>
              </a:spcBef>
              <a:buSzTx/>
              <a:buNone/>
              <a:defRPr sz="5500" spc="-55"/>
            </a:lvl2pPr>
            <a:lvl3pPr marL="0" indent="914400" defTabSz="825500">
              <a:lnSpc>
                <a:spcPct val="100000"/>
              </a:lnSpc>
              <a:spcBef>
                <a:spcPts val="1800"/>
              </a:spcBef>
              <a:buSzTx/>
              <a:buNone/>
              <a:defRPr sz="5500" spc="-55"/>
            </a:lvl3pPr>
            <a:lvl4pPr marL="0" indent="1371600" defTabSz="825500">
              <a:lnSpc>
                <a:spcPct val="100000"/>
              </a:lnSpc>
              <a:spcBef>
                <a:spcPts val="1800"/>
              </a:spcBef>
              <a:buSzTx/>
              <a:buNone/>
              <a:defRPr sz="5500" spc="-55"/>
            </a:lvl4pPr>
            <a:lvl5pPr marL="0" indent="1828800" defTabSz="825500">
              <a:lnSpc>
                <a:spcPct val="100000"/>
              </a:lnSpc>
              <a:spcBef>
                <a:spcPts val="1800"/>
              </a:spcBef>
              <a:buSzTx/>
              <a:buNone/>
              <a:defRPr sz="5500" spc="-55"/>
            </a:lvl5pPr>
          </a:lstStyle>
          <a:p>
            <a:r>
              <a:t>议程主题</a:t>
            </a:r>
          </a:p>
          <a:p>
            <a:pPr lvl="1"/>
          </a:p>
          <a:p>
            <a:pPr lvl="2"/>
          </a:p>
          <a:p>
            <a:pPr lvl="3"/>
          </a:p>
          <a:p>
            <a:pPr lvl="4"/>
          </a:p>
        </p:txBody>
      </p:sp>
      <p:sp>
        <p:nvSpPr>
          <p:cNvPr id="91" name="幻灯片编号"/>
          <p:cNvSpPr txBox="1"/>
          <p:nvPr>
            <p:ph type="sldNum" sz="quarter" idx="2"/>
          </p:nvPr>
        </p:nvSpPr>
        <p:spPr>
          <a:prstGeom prst="rect">
            <a:avLst/>
          </a:prstGeom>
        </p:spPr>
        <p:txBody>
          <a:bodyPr/>
          <a:lstStyle/>
          <a:p>
            <a:fld id="{86CB4B4D-7CA3-9044-876B-883B54F8677D}" type="slidenum">
              <a:rPr/>
              <a:t/>
            </a:fld>
            <a:endParaRPr/>
          </a:p>
        </p:txBody>
      </p:sp>
    </p:spTree>
  </p:cSld>
  <p:clrMapOvr>
    <a:masterClrMapping/>
  </p:clrMapOvr>
  <p:transition spd="med"/>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
  <p:cSld name="说明">
    <p:spTree>
      <p:nvGrpSpPr>
        <p:cNvPr id="1" name=""/>
        <p:cNvGrpSpPr/>
        <p:nvPr/>
      </p:nvGrpSpPr>
      <p:grpSpPr>
        <a:xfrm>
          <a:off x="0" y="0"/>
          <a:ext cx="0" cy="0"/>
        </a:xfrm>
      </p:grpSpPr>
      <p:sp>
        <p:nvSpPr>
          <p:cNvPr id="98" name="正文级别 1…"/>
          <p:cNvSpPr txBox="1"/>
          <p:nvPr>
            <p:ph type="body" sz="half" idx="1" hasCustomPrompt="1"/>
          </p:nvPr>
        </p:nvSpPr>
        <p:spPr>
          <a:xfrm>
            <a:off x="1206500" y="4920843"/>
            <a:ext cx="21971000" cy="3874314"/>
          </a:xfrm>
          <a:prstGeom prst="rect">
            <a:avLst/>
          </a:prstGeom>
        </p:spPr>
        <p:txBody>
          <a:bodyPr anchor="ctr"/>
          <a:lstStyle>
            <a:lvl1pPr marL="0" indent="0" algn="ctr">
              <a:lnSpc>
                <a:spcPct val="80000"/>
              </a:lnSpc>
              <a:spcBef>
                <a:spcPct val="0"/>
              </a:spcBef>
              <a:buSzTx/>
              <a:buNone/>
              <a:defRPr sz="11600" spc="-232">
                <a:latin typeface="Helvetica Neue Medium"/>
                <a:ea typeface="Helvetica Neue Medium"/>
                <a:cs typeface="Helvetica Neue Medium"/>
                <a:sym typeface="Helvetica Neue Medium"/>
              </a:defRPr>
            </a:lvl1pPr>
            <a:lvl2pPr marL="0" indent="457200" algn="ctr">
              <a:lnSpc>
                <a:spcPct val="80000"/>
              </a:lnSpc>
              <a:spcBef>
                <a:spcPct val="0"/>
              </a:spcBef>
              <a:buSzTx/>
              <a:buNone/>
              <a:defRPr sz="11600" spc="-232">
                <a:latin typeface="Helvetica Neue Medium"/>
                <a:ea typeface="Helvetica Neue Medium"/>
                <a:cs typeface="Helvetica Neue Medium"/>
                <a:sym typeface="Helvetica Neue Medium"/>
              </a:defRPr>
            </a:lvl2pPr>
            <a:lvl3pPr marL="0" indent="914400" algn="ctr">
              <a:lnSpc>
                <a:spcPct val="80000"/>
              </a:lnSpc>
              <a:spcBef>
                <a:spcPct val="0"/>
              </a:spcBef>
              <a:buSzTx/>
              <a:buNone/>
              <a:defRPr sz="11600" spc="-232">
                <a:latin typeface="Helvetica Neue Medium"/>
                <a:ea typeface="Helvetica Neue Medium"/>
                <a:cs typeface="Helvetica Neue Medium"/>
                <a:sym typeface="Helvetica Neue Medium"/>
              </a:defRPr>
            </a:lvl3pPr>
            <a:lvl4pPr marL="0" indent="1371600" algn="ctr">
              <a:lnSpc>
                <a:spcPct val="80000"/>
              </a:lnSpc>
              <a:spcBef>
                <a:spcPct val="0"/>
              </a:spcBef>
              <a:buSzTx/>
              <a:buNone/>
              <a:defRPr sz="11600" spc="-232">
                <a:latin typeface="Helvetica Neue Medium"/>
                <a:ea typeface="Helvetica Neue Medium"/>
                <a:cs typeface="Helvetica Neue Medium"/>
                <a:sym typeface="Helvetica Neue Medium"/>
              </a:defRPr>
            </a:lvl4pPr>
            <a:lvl5pPr marL="0" indent="1828800" algn="ctr">
              <a:lnSpc>
                <a:spcPct val="80000"/>
              </a:lnSpc>
              <a:spcBef>
                <a:spcPct val="0"/>
              </a:spcBef>
              <a:buSzTx/>
              <a:buNone/>
              <a:defRPr sz="11600" spc="-232">
                <a:latin typeface="Helvetica Neue Medium"/>
                <a:ea typeface="Helvetica Neue Medium"/>
                <a:cs typeface="Helvetica Neue Medium"/>
                <a:sym typeface="Helvetica Neue Medium"/>
              </a:defRPr>
            </a:lvl5pPr>
          </a:lstStyle>
          <a:p>
            <a:r>
              <a:t>说明</a:t>
            </a:r>
          </a:p>
          <a:p>
            <a:pPr lvl="1"/>
          </a:p>
          <a:p>
            <a:pPr lvl="2"/>
          </a:p>
          <a:p>
            <a:pPr lvl="3"/>
          </a:p>
          <a:p>
            <a:pPr lvl="4"/>
          </a:p>
        </p:txBody>
      </p:sp>
      <p:sp>
        <p:nvSpPr>
          <p:cNvPr id="99" name="幻灯片编号"/>
          <p:cNvSpPr txBox="1"/>
          <p:nvPr>
            <p:ph type="sldNum" sz="quarter" idx="2"/>
          </p:nvPr>
        </p:nvSpPr>
        <p:spPr>
          <a:prstGeom prst="rect">
            <a:avLst/>
          </a:prstGeom>
        </p:spPr>
        <p:txBody>
          <a:bodyPr/>
          <a:lstStyle/>
          <a:p>
            <a:fld id="{86CB4B4D-7CA3-9044-876B-883B54F8677D}" type="slidenum">
              <a:rPr/>
              <a:t/>
            </a:fld>
            <a:endParaRPr/>
          </a:p>
        </p:txBody>
      </p:sp>
    </p:spTree>
  </p:cSld>
  <p:clrMapOvr>
    <a:masterClrMapping/>
  </p:clrMapOvr>
  <p:transition spd="med"/>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
  <p:cSld name="显著事实">
    <p:spTree>
      <p:nvGrpSpPr>
        <p:cNvPr id="1" name=""/>
        <p:cNvGrpSpPr/>
        <p:nvPr/>
      </p:nvGrpSpPr>
      <p:grpSpPr>
        <a:xfrm>
          <a:off x="0" y="0"/>
          <a:ext cx="0" cy="0"/>
        </a:xfrm>
      </p:grpSpPr>
      <p:sp>
        <p:nvSpPr>
          <p:cNvPr id="106" name="正文级别 1…"/>
          <p:cNvSpPr txBox="1"/>
          <p:nvPr>
            <p:ph type="body" idx="1" hasCustomPrompt="1"/>
          </p:nvPr>
        </p:nvSpPr>
        <p:spPr>
          <a:xfrm>
            <a:off x="1206500" y="1075927"/>
            <a:ext cx="21971000" cy="7241584"/>
          </a:xfrm>
          <a:prstGeom prst="rect">
            <a:avLst/>
          </a:prstGeom>
        </p:spPr>
        <p:txBody>
          <a:bodyPr anchor="b"/>
          <a:lstStyle>
            <a:lvl1pPr marL="0" indent="0" algn="ctr">
              <a:lnSpc>
                <a:spcPct val="80000"/>
              </a:lnSpc>
              <a:spcBef>
                <a:spcPct val="0"/>
              </a:spcBef>
              <a:buSzTx/>
              <a:buNone/>
              <a:defRPr sz="25000" b="1" spc="-250"/>
            </a:lvl1pPr>
            <a:lvl2pPr marL="0" indent="457200" algn="ctr">
              <a:lnSpc>
                <a:spcPct val="80000"/>
              </a:lnSpc>
              <a:spcBef>
                <a:spcPct val="0"/>
              </a:spcBef>
              <a:buSzTx/>
              <a:buNone/>
              <a:defRPr sz="25000" b="1" spc="-250"/>
            </a:lvl2pPr>
            <a:lvl3pPr marL="0" indent="914400" algn="ctr">
              <a:lnSpc>
                <a:spcPct val="80000"/>
              </a:lnSpc>
              <a:spcBef>
                <a:spcPct val="0"/>
              </a:spcBef>
              <a:buSzTx/>
              <a:buNone/>
              <a:defRPr sz="25000" b="1" spc="-250"/>
            </a:lvl3pPr>
            <a:lvl4pPr marL="0" indent="1371600" algn="ctr">
              <a:lnSpc>
                <a:spcPct val="80000"/>
              </a:lnSpc>
              <a:spcBef>
                <a:spcPct val="0"/>
              </a:spcBef>
              <a:buSzTx/>
              <a:buNone/>
              <a:defRPr sz="25000" b="1" spc="-250"/>
            </a:lvl4pPr>
            <a:lvl5pPr marL="0" indent="1828800" algn="ctr">
              <a:lnSpc>
                <a:spcPct val="80000"/>
              </a:lnSpc>
              <a:spcBef>
                <a:spcPct val="0"/>
              </a:spcBef>
              <a:buSzTx/>
              <a:buNone/>
              <a:defRPr sz="25000" b="1" spc="-250"/>
            </a:lvl5pPr>
          </a:lstStyle>
          <a:p>
            <a:r>
              <a:t>100%</a:t>
            </a:r>
          </a:p>
          <a:p>
            <a:pPr lvl="1"/>
          </a:p>
          <a:p>
            <a:pPr lvl="2"/>
          </a:p>
          <a:p>
            <a:pPr lvl="3"/>
          </a:p>
          <a:p>
            <a:pPr lvl="4"/>
          </a:p>
        </p:txBody>
      </p:sp>
      <p:sp>
        <p:nvSpPr>
          <p:cNvPr id="107" name="事实信息"/>
          <p:cNvSpPr txBox="1"/>
          <p:nvPr>
            <p:ph type="body" sz="quarter" idx="21" hasCustomPrompt="1"/>
          </p:nvPr>
        </p:nvSpPr>
        <p:spPr>
          <a:xfrm>
            <a:off x="1206500" y="8262180"/>
            <a:ext cx="21971000" cy="934780"/>
          </a:xfrm>
          <a:prstGeom prst="rect">
            <a:avLst/>
          </a:prstGeom>
        </p:spPr>
        <p:txBody>
          <a:bodyPr lIns="45719" tIns="45719" rIns="45719" bIns="45719"/>
          <a:lstStyle>
            <a:lvl1pPr marL="0" indent="0" algn="ctr" defTabSz="726440">
              <a:lnSpc>
                <a:spcPct val="100000"/>
              </a:lnSpc>
              <a:spcBef>
                <a:spcPct val="0"/>
              </a:spcBef>
              <a:buSzTx/>
              <a:buNone/>
              <a:defRPr sz="4840" b="1"/>
            </a:lvl1pPr>
          </a:lstStyle>
          <a:p>
            <a:r>
              <a:t>事实信息</a:t>
            </a:r>
          </a:p>
        </p:txBody>
      </p:sp>
      <p:sp>
        <p:nvSpPr>
          <p:cNvPr id="108" name="幻灯片编号"/>
          <p:cNvSpPr txBox="1"/>
          <p:nvPr>
            <p:ph type="sldNum" sz="quarter" idx="2"/>
          </p:nvPr>
        </p:nvSpPr>
        <p:spPr>
          <a:prstGeom prst="rect">
            <a:avLst/>
          </a:prstGeom>
        </p:spPr>
        <p:txBody>
          <a:bodyPr/>
          <a:lstStyle/>
          <a:p>
            <a:fld id="{86CB4B4D-7CA3-9044-876B-883B54F8677D}" type="slidenum">
              <a:rPr/>
              <a:t/>
            </a:fld>
            <a:endParaRPr/>
          </a:p>
        </p:txBody>
      </p:sp>
    </p:spTree>
  </p:cSld>
  <p:clrMapOvr>
    <a:masterClrMapping/>
  </p:clrMapOvr>
  <p:transition spd="med"/>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
  <p:cSld name="引文">
    <p:spTree>
      <p:nvGrpSpPr>
        <p:cNvPr id="1" name=""/>
        <p:cNvGrpSpPr/>
        <p:nvPr/>
      </p:nvGrpSpPr>
      <p:grpSpPr>
        <a:xfrm>
          <a:off x="0" y="0"/>
          <a:ext cx="0" cy="0"/>
        </a:xfrm>
      </p:grpSpPr>
      <p:sp>
        <p:nvSpPr>
          <p:cNvPr id="115" name="属性"/>
          <p:cNvSpPr txBox="1"/>
          <p:nvPr>
            <p:ph type="body" sz="quarter" idx="21" hasCustomPrompt="1"/>
          </p:nvPr>
        </p:nvSpPr>
        <p:spPr>
          <a:xfrm>
            <a:off x="2430025" y="10675453"/>
            <a:ext cx="20200052" cy="636979"/>
          </a:xfrm>
          <a:prstGeom prst="rect">
            <a:avLst/>
          </a:prstGeom>
        </p:spPr>
        <p:txBody>
          <a:bodyPr lIns="45719" tIns="45719" rIns="45719" bIns="45719"/>
          <a:lstStyle>
            <a:lvl1pPr marL="0" indent="0" defTabSz="701675">
              <a:lnSpc>
                <a:spcPct val="100000"/>
              </a:lnSpc>
              <a:spcBef>
                <a:spcPct val="0"/>
              </a:spcBef>
              <a:buSzTx/>
              <a:buNone/>
              <a:defRPr sz="3060" b="1"/>
            </a:lvl1pPr>
          </a:lstStyle>
          <a:p>
            <a:r>
              <a:t>属性</a:t>
            </a:r>
          </a:p>
        </p:txBody>
      </p:sp>
      <p:sp>
        <p:nvSpPr>
          <p:cNvPr id="116" name="正文级别 1…"/>
          <p:cNvSpPr txBox="1"/>
          <p:nvPr>
            <p:ph type="body" sz="half" idx="1" hasCustomPrompt="1"/>
          </p:nvPr>
        </p:nvSpPr>
        <p:spPr>
          <a:xfrm>
            <a:off x="1753923" y="4939860"/>
            <a:ext cx="20876154" cy="3836280"/>
          </a:xfrm>
          <a:prstGeom prst="rect">
            <a:avLst/>
          </a:prstGeom>
        </p:spPr>
        <p:txBody>
          <a:bodyPr/>
          <a:lstStyle>
            <a:lvl1pPr marL="638810" indent="-469900">
              <a:spcBef>
                <a:spcPct val="0"/>
              </a:spcBef>
              <a:buSzTx/>
              <a:buNone/>
              <a:defRPr sz="8500" spc="-170">
                <a:latin typeface="Helvetica Neue Medium"/>
                <a:ea typeface="Helvetica Neue Medium"/>
                <a:cs typeface="Helvetica Neue Medium"/>
                <a:sym typeface="Helvetica Neue Medium"/>
              </a:defRPr>
            </a:lvl1pPr>
            <a:lvl2pPr marL="638810" indent="-12700">
              <a:spcBef>
                <a:spcPct val="0"/>
              </a:spcBef>
              <a:buSzTx/>
              <a:buNone/>
              <a:defRPr sz="8500" spc="-170">
                <a:latin typeface="Helvetica Neue Medium"/>
                <a:ea typeface="Helvetica Neue Medium"/>
                <a:cs typeface="Helvetica Neue Medium"/>
                <a:sym typeface="Helvetica Neue Medium"/>
              </a:defRPr>
            </a:lvl2pPr>
            <a:lvl3pPr marL="638810" indent="444500">
              <a:spcBef>
                <a:spcPct val="0"/>
              </a:spcBef>
              <a:buSzTx/>
              <a:buNone/>
              <a:defRPr sz="8500" spc="-170">
                <a:latin typeface="Helvetica Neue Medium"/>
                <a:ea typeface="Helvetica Neue Medium"/>
                <a:cs typeface="Helvetica Neue Medium"/>
                <a:sym typeface="Helvetica Neue Medium"/>
              </a:defRPr>
            </a:lvl3pPr>
            <a:lvl4pPr marL="638810" indent="901700">
              <a:spcBef>
                <a:spcPct val="0"/>
              </a:spcBef>
              <a:buSzTx/>
              <a:buNone/>
              <a:defRPr sz="8500" spc="-170">
                <a:latin typeface="Helvetica Neue Medium"/>
                <a:ea typeface="Helvetica Neue Medium"/>
                <a:cs typeface="Helvetica Neue Medium"/>
                <a:sym typeface="Helvetica Neue Medium"/>
              </a:defRPr>
            </a:lvl4pPr>
            <a:lvl5pPr marL="638810" indent="1358900">
              <a:spcBef>
                <a:spcPct val="0"/>
              </a:spcBef>
              <a:buSzTx/>
              <a:buNone/>
              <a:defRPr sz="8500" spc="-170">
                <a:latin typeface="Helvetica Neue Medium"/>
                <a:ea typeface="Helvetica Neue Medium"/>
                <a:cs typeface="Helvetica Neue Medium"/>
                <a:sym typeface="Helvetica Neue Medium"/>
              </a:defRPr>
            </a:lvl5pPr>
          </a:lstStyle>
          <a:p>
            <a:r>
              <a:t>“著名引文”</a:t>
            </a:r>
          </a:p>
          <a:p>
            <a:pPr lvl="1"/>
          </a:p>
          <a:p>
            <a:pPr lvl="2"/>
          </a:p>
          <a:p>
            <a:pPr lvl="3"/>
          </a:p>
          <a:p>
            <a:pPr lvl="4"/>
          </a:p>
        </p:txBody>
      </p:sp>
      <p:sp>
        <p:nvSpPr>
          <p:cNvPr id="117" name="幻灯片编号"/>
          <p:cNvSpPr txBox="1"/>
          <p:nvPr>
            <p:ph type="sldNum" sz="quarter" idx="2"/>
          </p:nvPr>
        </p:nvSpPr>
        <p:spPr>
          <a:prstGeom prst="rect">
            <a:avLst/>
          </a:prstGeom>
        </p:spPr>
        <p:txBody>
          <a:bodyPr/>
          <a:lstStyle/>
          <a:p>
            <a:fld id="{86CB4B4D-7CA3-9044-876B-883B54F8677D}" type="slidenum">
              <a:rPr/>
              <a:t/>
            </a:fld>
            <a:endParaRPr/>
          </a:p>
        </p:txBody>
      </p:sp>
    </p:spTree>
  </p:cSld>
  <p:clrMapOvr>
    <a:masterClrMapping/>
  </p:clrMapOvr>
  <p:transition spd="med"/>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
  <p:cSld name="照片 - 3 联">
    <p:spTree>
      <p:nvGrpSpPr>
        <p:cNvPr id="1" name=""/>
        <p:cNvGrpSpPr/>
        <p:nvPr/>
      </p:nvGrpSpPr>
      <p:grpSpPr>
        <a:xfrm>
          <a:off x="0" y="0"/>
          <a:ext cx="0" cy="0"/>
        </a:xfrm>
      </p:grpSpPr>
      <p:sp>
        <p:nvSpPr>
          <p:cNvPr id="124" name="一碗沙拉配有炒饭、水煮蛋和一双筷子"/>
          <p:cNvSpPr/>
          <p:nvPr>
            <p:ph type="pic" sz="quarter" idx="21"/>
          </p:nvPr>
        </p:nvSpPr>
        <p:spPr>
          <a:xfrm>
            <a:off x="15760700" y="1016000"/>
            <a:ext cx="7439099" cy="5949678"/>
          </a:xfrm>
          <a:prstGeom prst="rect">
            <a:avLst/>
          </a:prstGeom>
        </p:spPr>
        <p:txBody>
          <a:bodyPr lIns="91439" tIns="45719" rIns="91439" bIns="45719">
            <a:noAutofit/>
          </a:bodyPr>
          <a:lstStyle/>
          <a:p/>
        </p:txBody>
      </p:sp>
      <p:sp>
        <p:nvSpPr>
          <p:cNvPr id="125" name="一碗三文鱼饼、沙拉和鹰嘴豆泥"/>
          <p:cNvSpPr/>
          <p:nvPr>
            <p:ph type="pic" sz="half" idx="22"/>
          </p:nvPr>
        </p:nvSpPr>
        <p:spPr>
          <a:xfrm>
            <a:off x="13500100" y="3978275"/>
            <a:ext cx="10439400" cy="12150181"/>
          </a:xfrm>
          <a:prstGeom prst="rect">
            <a:avLst/>
          </a:prstGeom>
        </p:spPr>
        <p:txBody>
          <a:bodyPr lIns="91439" tIns="45719" rIns="91439" bIns="45719">
            <a:noAutofit/>
          </a:bodyPr>
          <a:lstStyle/>
          <a:p/>
        </p:txBody>
      </p:sp>
      <p:sp>
        <p:nvSpPr>
          <p:cNvPr id="126" name="一碗宽意大利面配有欧芹黄油、烤榛子和帕尔马干酪"/>
          <p:cNvSpPr/>
          <p:nvPr>
            <p:ph type="pic" idx="23"/>
          </p:nvPr>
        </p:nvSpPr>
        <p:spPr>
          <a:xfrm>
            <a:off x="-139700" y="495300"/>
            <a:ext cx="16611600" cy="12458700"/>
          </a:xfrm>
          <a:prstGeom prst="rect">
            <a:avLst/>
          </a:prstGeom>
        </p:spPr>
        <p:txBody>
          <a:bodyPr lIns="91439" tIns="45719" rIns="91439" bIns="45719">
            <a:noAutofit/>
          </a:bodyPr>
          <a:lstStyle/>
          <a:p/>
        </p:txBody>
      </p:sp>
      <p:sp>
        <p:nvSpPr>
          <p:cNvPr id="127" name="幻灯片编号"/>
          <p:cNvSpPr txBox="1"/>
          <p:nvPr>
            <p:ph type="sldNum" sz="quarter" idx="2"/>
          </p:nvPr>
        </p:nvSpPr>
        <p:spPr>
          <a:prstGeom prst="rect">
            <a:avLst/>
          </a:prstGeom>
        </p:spPr>
        <p:txBody>
          <a:bodyPr/>
          <a:lstStyle/>
          <a:p>
            <a:fld id="{86CB4B4D-7CA3-9044-876B-883B54F8677D}" type="slidenum">
              <a:rPr/>
              <a:t/>
            </a:fld>
            <a:endParaRPr/>
          </a:p>
        </p:txBody>
      </p:sp>
    </p:spTree>
  </p:cSld>
  <p:clrMapOvr>
    <a:masterClrMapping/>
  </p:clrMapOvr>
  <p:transition spd="med"/>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
  <p:cSld name="照片">
    <p:spTree>
      <p:nvGrpSpPr>
        <p:cNvPr id="1" name=""/>
        <p:cNvGrpSpPr/>
        <p:nvPr/>
      </p:nvGrpSpPr>
      <p:grpSpPr>
        <a:xfrm>
          <a:off x="0" y="0"/>
          <a:ext cx="0" cy="0"/>
        </a:xfrm>
      </p:grpSpPr>
      <p:sp>
        <p:nvSpPr>
          <p:cNvPr id="134" name="一碗沙拉配有炒饭、水煮蛋和一双筷子"/>
          <p:cNvSpPr/>
          <p:nvPr>
            <p:ph type="pic" idx="21"/>
          </p:nvPr>
        </p:nvSpPr>
        <p:spPr>
          <a:xfrm>
            <a:off x="-1333500" y="-5524500"/>
            <a:ext cx="27051000" cy="21640800"/>
          </a:xfrm>
          <a:prstGeom prst="rect">
            <a:avLst/>
          </a:prstGeom>
        </p:spPr>
        <p:txBody>
          <a:bodyPr lIns="91439" tIns="45719" rIns="91439" bIns="45719">
            <a:noAutofit/>
          </a:bodyPr>
          <a:lstStyle/>
          <a:p/>
        </p:txBody>
      </p:sp>
      <p:sp>
        <p:nvSpPr>
          <p:cNvPr id="135" name="幻灯片编号"/>
          <p:cNvSpPr txBox="1"/>
          <p:nvPr>
            <p:ph type="sldNum" sz="quarter" idx="2"/>
          </p:nvPr>
        </p:nvSpPr>
        <p:spPr>
          <a:prstGeom prst="rect">
            <a:avLst/>
          </a:prstGeom>
        </p:spPr>
        <p:txBody>
          <a:bodyPr/>
          <a:lstStyle>
            <a:lvl1pPr>
              <a:defRPr>
                <a:solidFill>
                  <a:srgbClr val="FFFFFF"/>
                </a:solidFill>
              </a:defRPr>
            </a:lvl1pPr>
          </a:lstStyle>
          <a:p>
            <a:fld id="{86CB4B4D-7CA3-9044-876B-883B54F8677D}" type="slidenum">
              <a:rPr/>
              <a:t/>
            </a:fld>
            <a:endParaRPr/>
          </a:p>
        </p:txBody>
      </p:sp>
    </p:spTree>
  </p:cSld>
  <p:clrMapOvr>
    <a:masterClrMapping/>
  </p:clrMapOvr>
  <p:transition spd="med"/>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
  <p:cSld name="空白">
    <p:spTree>
      <p:nvGrpSpPr>
        <p:cNvPr id="1" name=""/>
        <p:cNvGrpSpPr/>
        <p:nvPr/>
      </p:nvGrpSpPr>
      <p:grpSpPr>
        <a:xfrm>
          <a:off x="0" y="0"/>
          <a:ext cx="0" cy="0"/>
        </a:xfrm>
      </p:grpSpPr>
      <p:sp>
        <p:nvSpPr>
          <p:cNvPr id="142" name="幻灯片编号"/>
          <p:cNvSpPr txBox="1"/>
          <p:nvPr>
            <p:ph type="sldNum" sz="quarter" idx="2"/>
          </p:nvPr>
        </p:nvSpPr>
        <p:spPr>
          <a:prstGeom prst="rect">
            <a:avLst/>
          </a:prstGeom>
        </p:spPr>
        <p:txBody>
          <a:bodyPr/>
          <a:lstStyle/>
          <a:p>
            <a:fld id="{86CB4B4D-7CA3-9044-876B-883B54F8677D}" type="slidenum">
              <a:rPr/>
              <a:t/>
            </a:fld>
            <a:endParaRPr/>
          </a:p>
        </p:txBody>
      </p:sp>
    </p:spTree>
  </p:cSld>
  <p:clrMapOvr>
    <a:masterClrMapping/>
  </p:clrMapOvr>
  <p:transition spd="med"/>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image" Target="file:///D:\qq&#25991;&#20214;\712321467\Image\C2C\Image2\%7b75232B38-A165-1FB7-499C-2E1C792CACB5%7d.png" TargetMode="External" /><Relationship Id="rId17" Type="http://schemas.openxmlformats.org/officeDocument/2006/relationships/image" Target="../media/image1.png"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a:effectLst/>
      </p:bgPr>
    </p:bg>
    <p:spTree>
      <p:nvGrpSpPr>
        <p:cNvPr id="1" name=""/>
        <p:cNvGrpSpPr/>
        <p:nvPr/>
      </p:nvGrpSpPr>
      <p:grpSpPr>
        <a:xfrm>
          <a:off x="0" y="0"/>
          <a:ext cx="0" cy="0"/>
        </a:xfrm>
      </p:grpSpPr>
      <p:sp>
        <p:nvSpPr>
          <p:cNvPr id="2" name="幻灯片标题"/>
          <p:cNvSpPr txBox="1"/>
          <p:nvPr>
            <p:ph type="title" hasCustomPrompt="1"/>
          </p:nvPr>
        </p:nvSpPr>
        <p:spPr>
          <a:xfrm>
            <a:off x="1206500" y="1079500"/>
            <a:ext cx="21971000" cy="1433163"/>
          </a:xfrm>
          <a:prstGeom prst="rect">
            <a:avLst/>
          </a:prstGeom>
          <a:ln w="12700">
            <a:miter lim="400000"/>
          </a:ln>
        </p:spPr>
        <p:txBody>
          <a:bodyPr lIns="50800" tIns="50800" rIns="50800" bIns="50800">
            <a:normAutofit/>
          </a:bodyPr>
          <a:lstStyle/>
          <a:p>
            <a:r>
              <a:t>幻灯片标题</a:t>
            </a:r>
          </a:p>
        </p:txBody>
      </p:sp>
      <p:sp>
        <p:nvSpPr>
          <p:cNvPr id="3" name="正文级别 1…"/>
          <p:cNvSpPr txBox="1"/>
          <p:nvPr>
            <p:ph type="body" idx="1" hasCustomPrompt="1"/>
          </p:nvPr>
        </p:nvSpPr>
        <p:spPr>
          <a:xfrm>
            <a:off x="1206500" y="4248504"/>
            <a:ext cx="21971000" cy="8256012"/>
          </a:xfrm>
          <a:prstGeom prst="rect">
            <a:avLst/>
          </a:prstGeom>
          <a:ln w="12700">
            <a:miter lim="400000"/>
          </a:ln>
        </p:spPr>
        <p:txBody>
          <a:bodyPr lIns="50800" tIns="50800" rIns="50800" bIns="50800">
            <a:normAutofit/>
          </a:bodyPr>
          <a:lstStyle/>
          <a:p>
            <a:r>
              <a:t>幻灯片项目符号文本</a:t>
            </a:r>
          </a:p>
          <a:p>
            <a:pPr lvl="1"/>
          </a:p>
          <a:p>
            <a:pPr lvl="2"/>
          </a:p>
          <a:p>
            <a:pPr lvl="3"/>
          </a:p>
          <a:p>
            <a:pPr lvl="4"/>
          </a:p>
        </p:txBody>
      </p:sp>
      <p:sp>
        <p:nvSpPr>
          <p:cNvPr id="4" name="幻灯片编号"/>
          <p:cNvSpPr txBox="1"/>
          <p:nvPr>
            <p:ph type="sldNum" sz="quarter" idx="2"/>
          </p:nvPr>
        </p:nvSpPr>
        <p:spPr>
          <a:xfrm>
            <a:off x="12001499" y="13080998"/>
            <a:ext cx="368505" cy="374600"/>
          </a:xfrm>
          <a:prstGeom prst="rect">
            <a:avLst/>
          </a:prstGeom>
          <a:ln w="12700">
            <a:miter lim="400000"/>
          </a:ln>
        </p:spPr>
        <p:txBody>
          <a:bodyPr wrap="none" lIns="50800" tIns="50800" rIns="50800" bIns="50800" anchor="b">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ctr" defTabSz="584200" rtl="0" fontAlgn="auto" latinLnBrk="0"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latin typeface="+mn-lt"/>
                <a:ea typeface="+mn-ea"/>
                <a:cs typeface="+mn-cs"/>
                <a:sym typeface="Helvetica Neue"/>
              </a:defRPr>
            </a:lvl1pPr>
            <a:lvl2pPr marL="0" marR="0" indent="457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2pPr>
            <a:lvl3pPr marL="0" marR="0" indent="914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3pPr>
            <a:lvl4pPr marL="0" marR="0" indent="1371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4pPr>
            <a:lvl5pPr marL="0" marR="0" indent="18288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5pPr>
            <a:lvl6pPr marL="0" marR="0" indent="22860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6pPr>
            <a:lvl7pPr marL="0" marR="0" indent="2743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7pPr>
            <a:lvl8pPr marL="0" marR="0" indent="3200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8pPr>
            <a:lvl9pPr marL="0" marR="0" indent="3657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9pPr>
          </a:lstStyle>
          <a:p>
            <a:fld id="{86CB4B4D-7CA3-9044-876B-883B54F8677D}" type="slidenum">
              <a:rPr/>
              <a:t/>
            </a:fld>
            <a:endParaRPr/>
          </a:p>
        </p:txBody>
      </p:sp>
      <p:pic>
        <p:nvPicPr>
          <p:cNvPr id="5" name="图片 1073743875" descr="学科网 zxxk.com"/>
          <p:cNvPicPr>
            <a:picLocks noChangeAspect="1"/>
          </p:cNvPicPr>
          <p:nvPr/>
        </p:nvPicPr>
        <p:blipFill>
          <a:blip r:embed="rId17" r:link="rId16"/>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Lst>
  <p:transition spd="med"/>
  <p:timing/>
  <p:txStyles>
    <p:titleStyle>
      <a:lvl1pPr marL="0" marR="0" indent="0" algn="l" defTabSz="2438400" rtl="0" latinLnBrk="0">
        <a:lnSpc>
          <a:spcPct val="80000"/>
        </a:lnSpc>
        <a:spcBef>
          <a:spcPct val="0"/>
        </a:spcBef>
        <a:spcAft>
          <a:spcPct val="0"/>
        </a:spcAft>
        <a:buClrTx/>
        <a:buSzTx/>
        <a:buFontTx/>
        <a:buNone/>
        <a:defRPr sz="8500" b="1" i="0" u="none" strike="noStrike" cap="none" spc="-170" baseline="0">
          <a:solidFill>
            <a:srgbClr val="000000"/>
          </a:solidFill>
          <a:uFillTx/>
          <a:latin typeface="+mn-lt"/>
          <a:ea typeface="+mn-ea"/>
          <a:cs typeface="+mn-cs"/>
          <a:sym typeface="Helvetica Neue"/>
        </a:defRPr>
      </a:lvl1pPr>
      <a:lvl2pPr marL="0" marR="0" indent="457200" algn="l" defTabSz="2438400" rtl="0" latinLnBrk="0">
        <a:lnSpc>
          <a:spcPct val="80000"/>
        </a:lnSpc>
        <a:spcBef>
          <a:spcPct val="0"/>
        </a:spcBef>
        <a:spcAft>
          <a:spcPct val="0"/>
        </a:spcAft>
        <a:buClrTx/>
        <a:buSzTx/>
        <a:buFontTx/>
        <a:buNone/>
        <a:defRPr sz="8500" b="1" i="0" u="none" strike="noStrike" cap="none" spc="-170" baseline="0">
          <a:solidFill>
            <a:srgbClr val="000000"/>
          </a:solidFill>
          <a:uFillTx/>
          <a:latin typeface="+mn-lt"/>
          <a:ea typeface="+mn-ea"/>
          <a:cs typeface="+mn-cs"/>
          <a:sym typeface="Helvetica Neue"/>
        </a:defRPr>
      </a:lvl2pPr>
      <a:lvl3pPr marL="0" marR="0" indent="914400" algn="l" defTabSz="2438400" rtl="0" latinLnBrk="0">
        <a:lnSpc>
          <a:spcPct val="80000"/>
        </a:lnSpc>
        <a:spcBef>
          <a:spcPct val="0"/>
        </a:spcBef>
        <a:spcAft>
          <a:spcPct val="0"/>
        </a:spcAft>
        <a:buClrTx/>
        <a:buSzTx/>
        <a:buFontTx/>
        <a:buNone/>
        <a:defRPr sz="8500" b="1" i="0" u="none" strike="noStrike" cap="none" spc="-170" baseline="0">
          <a:solidFill>
            <a:srgbClr val="000000"/>
          </a:solidFill>
          <a:uFillTx/>
          <a:latin typeface="+mn-lt"/>
          <a:ea typeface="+mn-ea"/>
          <a:cs typeface="+mn-cs"/>
          <a:sym typeface="Helvetica Neue"/>
        </a:defRPr>
      </a:lvl3pPr>
      <a:lvl4pPr marL="0" marR="0" indent="1371600" algn="l" defTabSz="2438400" rtl="0" latinLnBrk="0">
        <a:lnSpc>
          <a:spcPct val="80000"/>
        </a:lnSpc>
        <a:spcBef>
          <a:spcPct val="0"/>
        </a:spcBef>
        <a:spcAft>
          <a:spcPct val="0"/>
        </a:spcAft>
        <a:buClrTx/>
        <a:buSzTx/>
        <a:buFontTx/>
        <a:buNone/>
        <a:defRPr sz="8500" b="1" i="0" u="none" strike="noStrike" cap="none" spc="-170" baseline="0">
          <a:solidFill>
            <a:srgbClr val="000000"/>
          </a:solidFill>
          <a:uFillTx/>
          <a:latin typeface="+mn-lt"/>
          <a:ea typeface="+mn-ea"/>
          <a:cs typeface="+mn-cs"/>
          <a:sym typeface="Helvetica Neue"/>
        </a:defRPr>
      </a:lvl4pPr>
      <a:lvl5pPr marL="0" marR="0" indent="1828800" algn="l" defTabSz="2438400" rtl="0" latinLnBrk="0">
        <a:lnSpc>
          <a:spcPct val="80000"/>
        </a:lnSpc>
        <a:spcBef>
          <a:spcPct val="0"/>
        </a:spcBef>
        <a:spcAft>
          <a:spcPct val="0"/>
        </a:spcAft>
        <a:buClrTx/>
        <a:buSzTx/>
        <a:buFontTx/>
        <a:buNone/>
        <a:defRPr sz="8500" b="1" i="0" u="none" strike="noStrike" cap="none" spc="-170" baseline="0">
          <a:solidFill>
            <a:srgbClr val="000000"/>
          </a:solidFill>
          <a:uFillTx/>
          <a:latin typeface="+mn-lt"/>
          <a:ea typeface="+mn-ea"/>
          <a:cs typeface="+mn-cs"/>
          <a:sym typeface="Helvetica Neue"/>
        </a:defRPr>
      </a:lvl5pPr>
      <a:lvl6pPr marL="0" marR="0" indent="2286000" algn="l" defTabSz="2438400" rtl="0" latinLnBrk="0">
        <a:lnSpc>
          <a:spcPct val="80000"/>
        </a:lnSpc>
        <a:spcBef>
          <a:spcPct val="0"/>
        </a:spcBef>
        <a:spcAft>
          <a:spcPct val="0"/>
        </a:spcAft>
        <a:buClrTx/>
        <a:buSzTx/>
        <a:buFontTx/>
        <a:buNone/>
        <a:defRPr sz="8500" b="1" i="0" u="none" strike="noStrike" cap="none" spc="-170" baseline="0">
          <a:solidFill>
            <a:srgbClr val="000000"/>
          </a:solidFill>
          <a:uFillTx/>
          <a:latin typeface="+mn-lt"/>
          <a:ea typeface="+mn-ea"/>
          <a:cs typeface="+mn-cs"/>
          <a:sym typeface="Helvetica Neue"/>
        </a:defRPr>
      </a:lvl6pPr>
      <a:lvl7pPr marL="0" marR="0" indent="2743200" algn="l" defTabSz="2438400" rtl="0" latinLnBrk="0">
        <a:lnSpc>
          <a:spcPct val="80000"/>
        </a:lnSpc>
        <a:spcBef>
          <a:spcPct val="0"/>
        </a:spcBef>
        <a:spcAft>
          <a:spcPct val="0"/>
        </a:spcAft>
        <a:buClrTx/>
        <a:buSzTx/>
        <a:buFontTx/>
        <a:buNone/>
        <a:defRPr sz="8500" b="1" i="0" u="none" strike="noStrike" cap="none" spc="-170" baseline="0">
          <a:solidFill>
            <a:srgbClr val="000000"/>
          </a:solidFill>
          <a:uFillTx/>
          <a:latin typeface="+mn-lt"/>
          <a:ea typeface="+mn-ea"/>
          <a:cs typeface="+mn-cs"/>
          <a:sym typeface="Helvetica Neue"/>
        </a:defRPr>
      </a:lvl7pPr>
      <a:lvl8pPr marL="0" marR="0" indent="3200400" algn="l" defTabSz="2438400" rtl="0" latinLnBrk="0">
        <a:lnSpc>
          <a:spcPct val="80000"/>
        </a:lnSpc>
        <a:spcBef>
          <a:spcPct val="0"/>
        </a:spcBef>
        <a:spcAft>
          <a:spcPct val="0"/>
        </a:spcAft>
        <a:buClrTx/>
        <a:buSzTx/>
        <a:buFontTx/>
        <a:buNone/>
        <a:defRPr sz="8500" b="1" i="0" u="none" strike="noStrike" cap="none" spc="-170" baseline="0">
          <a:solidFill>
            <a:srgbClr val="000000"/>
          </a:solidFill>
          <a:uFillTx/>
          <a:latin typeface="+mn-lt"/>
          <a:ea typeface="+mn-ea"/>
          <a:cs typeface="+mn-cs"/>
          <a:sym typeface="Helvetica Neue"/>
        </a:defRPr>
      </a:lvl8pPr>
      <a:lvl9pPr marL="0" marR="0" indent="3657600" algn="l" defTabSz="2438400" rtl="0" latinLnBrk="0">
        <a:lnSpc>
          <a:spcPct val="80000"/>
        </a:lnSpc>
        <a:spcBef>
          <a:spcPct val="0"/>
        </a:spcBef>
        <a:spcAft>
          <a:spcPct val="0"/>
        </a:spcAft>
        <a:buClrTx/>
        <a:buSzTx/>
        <a:buFontTx/>
        <a:buNone/>
        <a:defRPr sz="8500" b="1" i="0" u="none" strike="noStrike" cap="none" spc="-170" baseline="0">
          <a:solidFill>
            <a:srgbClr val="000000"/>
          </a:solidFill>
          <a:uFillTx/>
          <a:latin typeface="+mn-lt"/>
          <a:ea typeface="+mn-ea"/>
          <a:cs typeface="+mn-cs"/>
          <a:sym typeface="Helvetica Neue"/>
        </a:defRPr>
      </a:lvl9pPr>
    </p:titleStyle>
    <p:bodyStyle>
      <a:lvl1pPr marL="609600" marR="0" indent="-609600" algn="l" defTabSz="2438400" rtl="0" latinLnBrk="0">
        <a:lnSpc>
          <a:spcPct val="90000"/>
        </a:lnSpc>
        <a:spcBef>
          <a:spcPts val="4500"/>
        </a:spcBef>
        <a:spcAft>
          <a:spcPct val="0"/>
        </a:spcAft>
        <a:buClrTx/>
        <a:buSzPct val="123000"/>
        <a:buFontTx/>
        <a:buChar char="•"/>
        <a:defRPr sz="4800" b="0" i="0" u="none" strike="noStrike" cap="none" spc="0" baseline="0">
          <a:solidFill>
            <a:srgbClr val="000000"/>
          </a:solidFill>
          <a:uFillTx/>
          <a:latin typeface="+mn-lt"/>
          <a:ea typeface="+mn-ea"/>
          <a:cs typeface="+mn-cs"/>
          <a:sym typeface="Helvetica Neue"/>
        </a:defRPr>
      </a:lvl1pPr>
      <a:lvl2pPr marL="1219200" marR="0" indent="-609600" algn="l" defTabSz="2438400" rtl="0" latinLnBrk="0">
        <a:lnSpc>
          <a:spcPct val="90000"/>
        </a:lnSpc>
        <a:spcBef>
          <a:spcPts val="4500"/>
        </a:spcBef>
        <a:spcAft>
          <a:spcPct val="0"/>
        </a:spcAft>
        <a:buClrTx/>
        <a:buSzPct val="123000"/>
        <a:buFontTx/>
        <a:buChar char="•"/>
        <a:defRPr sz="4800" b="0" i="0" u="none" strike="noStrike" cap="none" spc="0" baseline="0">
          <a:solidFill>
            <a:srgbClr val="000000"/>
          </a:solidFill>
          <a:uFillTx/>
          <a:latin typeface="+mn-lt"/>
          <a:ea typeface="+mn-ea"/>
          <a:cs typeface="+mn-cs"/>
          <a:sym typeface="Helvetica Neue"/>
        </a:defRPr>
      </a:lvl2pPr>
      <a:lvl3pPr marL="1828800" marR="0" indent="-609600" algn="l" defTabSz="2438400" rtl="0" latinLnBrk="0">
        <a:lnSpc>
          <a:spcPct val="90000"/>
        </a:lnSpc>
        <a:spcBef>
          <a:spcPts val="4500"/>
        </a:spcBef>
        <a:spcAft>
          <a:spcPct val="0"/>
        </a:spcAft>
        <a:buClrTx/>
        <a:buSzPct val="123000"/>
        <a:buFontTx/>
        <a:buChar char="•"/>
        <a:defRPr sz="4800" b="0" i="0" u="none" strike="noStrike" cap="none" spc="0" baseline="0">
          <a:solidFill>
            <a:srgbClr val="000000"/>
          </a:solidFill>
          <a:uFillTx/>
          <a:latin typeface="+mn-lt"/>
          <a:ea typeface="+mn-ea"/>
          <a:cs typeface="+mn-cs"/>
          <a:sym typeface="Helvetica Neue"/>
        </a:defRPr>
      </a:lvl3pPr>
      <a:lvl4pPr marL="2438400" marR="0" indent="-609600" algn="l" defTabSz="2438400" rtl="0" latinLnBrk="0">
        <a:lnSpc>
          <a:spcPct val="90000"/>
        </a:lnSpc>
        <a:spcBef>
          <a:spcPts val="4500"/>
        </a:spcBef>
        <a:spcAft>
          <a:spcPct val="0"/>
        </a:spcAft>
        <a:buClrTx/>
        <a:buSzPct val="123000"/>
        <a:buFontTx/>
        <a:buChar char="•"/>
        <a:defRPr sz="4800" b="0" i="0" u="none" strike="noStrike" cap="none" spc="0" baseline="0">
          <a:solidFill>
            <a:srgbClr val="000000"/>
          </a:solidFill>
          <a:uFillTx/>
          <a:latin typeface="+mn-lt"/>
          <a:ea typeface="+mn-ea"/>
          <a:cs typeface="+mn-cs"/>
          <a:sym typeface="Helvetica Neue"/>
        </a:defRPr>
      </a:lvl4pPr>
      <a:lvl5pPr marL="3048000" marR="0" indent="-609600" algn="l" defTabSz="2438400" rtl="0" latinLnBrk="0">
        <a:lnSpc>
          <a:spcPct val="90000"/>
        </a:lnSpc>
        <a:spcBef>
          <a:spcPts val="4500"/>
        </a:spcBef>
        <a:spcAft>
          <a:spcPct val="0"/>
        </a:spcAft>
        <a:buClrTx/>
        <a:buSzPct val="123000"/>
        <a:buFontTx/>
        <a:buChar char="•"/>
        <a:defRPr sz="4800" b="0" i="0" u="none" strike="noStrike" cap="none" spc="0" baseline="0">
          <a:solidFill>
            <a:srgbClr val="000000"/>
          </a:solidFill>
          <a:uFillTx/>
          <a:latin typeface="+mn-lt"/>
          <a:ea typeface="+mn-ea"/>
          <a:cs typeface="+mn-cs"/>
          <a:sym typeface="Helvetica Neue"/>
        </a:defRPr>
      </a:lvl5pPr>
      <a:lvl6pPr marL="3657600" marR="0" indent="-609600" algn="l" defTabSz="2438400" rtl="0" latinLnBrk="0">
        <a:lnSpc>
          <a:spcPct val="90000"/>
        </a:lnSpc>
        <a:spcBef>
          <a:spcPts val="4500"/>
        </a:spcBef>
        <a:spcAft>
          <a:spcPct val="0"/>
        </a:spcAft>
        <a:buClrTx/>
        <a:buSzPct val="123000"/>
        <a:buFontTx/>
        <a:buChar char="•"/>
        <a:defRPr sz="4800" b="0" i="0" u="none" strike="noStrike" cap="none" spc="0" baseline="0">
          <a:solidFill>
            <a:srgbClr val="000000"/>
          </a:solidFill>
          <a:uFillTx/>
          <a:latin typeface="+mn-lt"/>
          <a:ea typeface="+mn-ea"/>
          <a:cs typeface="+mn-cs"/>
          <a:sym typeface="Helvetica Neue"/>
        </a:defRPr>
      </a:lvl6pPr>
      <a:lvl7pPr marL="4267200" marR="0" indent="-609600" algn="l" defTabSz="2438400" rtl="0" latinLnBrk="0">
        <a:lnSpc>
          <a:spcPct val="90000"/>
        </a:lnSpc>
        <a:spcBef>
          <a:spcPts val="4500"/>
        </a:spcBef>
        <a:spcAft>
          <a:spcPct val="0"/>
        </a:spcAft>
        <a:buClrTx/>
        <a:buSzPct val="123000"/>
        <a:buFontTx/>
        <a:buChar char="•"/>
        <a:defRPr sz="4800" b="0" i="0" u="none" strike="noStrike" cap="none" spc="0" baseline="0">
          <a:solidFill>
            <a:srgbClr val="000000"/>
          </a:solidFill>
          <a:uFillTx/>
          <a:latin typeface="+mn-lt"/>
          <a:ea typeface="+mn-ea"/>
          <a:cs typeface="+mn-cs"/>
          <a:sym typeface="Helvetica Neue"/>
        </a:defRPr>
      </a:lvl7pPr>
      <a:lvl8pPr marL="4876800" marR="0" indent="-609600" algn="l" defTabSz="2438400" rtl="0" latinLnBrk="0">
        <a:lnSpc>
          <a:spcPct val="90000"/>
        </a:lnSpc>
        <a:spcBef>
          <a:spcPts val="4500"/>
        </a:spcBef>
        <a:spcAft>
          <a:spcPct val="0"/>
        </a:spcAft>
        <a:buClrTx/>
        <a:buSzPct val="123000"/>
        <a:buFontTx/>
        <a:buChar char="•"/>
        <a:defRPr sz="4800" b="0" i="0" u="none" strike="noStrike" cap="none" spc="0" baseline="0">
          <a:solidFill>
            <a:srgbClr val="000000"/>
          </a:solidFill>
          <a:uFillTx/>
          <a:latin typeface="+mn-lt"/>
          <a:ea typeface="+mn-ea"/>
          <a:cs typeface="+mn-cs"/>
          <a:sym typeface="Helvetica Neue"/>
        </a:defRPr>
      </a:lvl8pPr>
      <a:lvl9pPr marL="5486400" marR="0" indent="-609600" algn="l" defTabSz="2438400" rtl="0" latinLnBrk="0">
        <a:lnSpc>
          <a:spcPct val="90000"/>
        </a:lnSpc>
        <a:spcBef>
          <a:spcPts val="4500"/>
        </a:spcBef>
        <a:spcAft>
          <a:spcPct val="0"/>
        </a:spcAft>
        <a:buClrTx/>
        <a:buSzPct val="123000"/>
        <a:buFontTx/>
        <a:buChar char="•"/>
        <a:defRPr sz="4800" b="0" i="0" u="none" strike="noStrike" cap="none" spc="0" baseline="0">
          <a:solidFill>
            <a:srgbClr val="000000"/>
          </a:solidFill>
          <a:uFillTx/>
          <a:latin typeface="+mn-lt"/>
          <a:ea typeface="+mn-ea"/>
          <a:cs typeface="+mn-cs"/>
          <a:sym typeface="Helvetica Neue"/>
        </a:defRPr>
      </a:lvl9pPr>
    </p:bodyStyle>
    <p:otherStyle>
      <a:lvl1pPr marL="0" marR="0" indent="0" algn="ctr" defTabSz="584200" rtl="0" latinLnBrk="0">
        <a:lnSpc>
          <a:spcPct val="100000"/>
        </a:lnSpc>
        <a:spcBef>
          <a:spcPct val="0"/>
        </a:spcBef>
        <a:spcAft>
          <a:spcPct val="0"/>
        </a:spcAft>
        <a:buClrTx/>
        <a:buSzTx/>
        <a:buFontTx/>
        <a:buNone/>
        <a:defRPr sz="1800" b="0" i="0" u="none" strike="noStrike" cap="none" spc="0" baseline="0">
          <a:solidFill>
            <a:schemeClr val="tx1"/>
          </a:solidFill>
          <a:uFillTx/>
          <a:latin typeface="+mn-lt"/>
          <a:ea typeface="+mn-ea"/>
          <a:cs typeface="+mn-cs"/>
          <a:sym typeface="Helvetica Neue"/>
        </a:defRPr>
      </a:lvl1pPr>
      <a:lvl2pPr marL="0" marR="0" indent="457200" algn="ctr" defTabSz="584200" rtl="0" latinLnBrk="0">
        <a:lnSpc>
          <a:spcPct val="100000"/>
        </a:lnSpc>
        <a:spcBef>
          <a:spcPct val="0"/>
        </a:spcBef>
        <a:spcAft>
          <a:spcPct val="0"/>
        </a:spcAft>
        <a:buClrTx/>
        <a:buSzTx/>
        <a:buFontTx/>
        <a:buNone/>
        <a:defRPr sz="1800" b="0" i="0" u="none" strike="noStrike" cap="none" spc="0" baseline="0">
          <a:solidFill>
            <a:schemeClr val="tx1"/>
          </a:solidFill>
          <a:uFillTx/>
          <a:latin typeface="+mn-lt"/>
          <a:ea typeface="+mn-ea"/>
          <a:cs typeface="+mn-cs"/>
          <a:sym typeface="Helvetica Neue"/>
        </a:defRPr>
      </a:lvl2pPr>
      <a:lvl3pPr marL="0" marR="0" indent="914400" algn="ctr" defTabSz="584200" rtl="0" latinLnBrk="0">
        <a:lnSpc>
          <a:spcPct val="100000"/>
        </a:lnSpc>
        <a:spcBef>
          <a:spcPct val="0"/>
        </a:spcBef>
        <a:spcAft>
          <a:spcPct val="0"/>
        </a:spcAft>
        <a:buClrTx/>
        <a:buSzTx/>
        <a:buFontTx/>
        <a:buNone/>
        <a:defRPr sz="1800" b="0" i="0" u="none" strike="noStrike" cap="none" spc="0" baseline="0">
          <a:solidFill>
            <a:schemeClr val="tx1"/>
          </a:solidFill>
          <a:uFillTx/>
          <a:latin typeface="+mn-lt"/>
          <a:ea typeface="+mn-ea"/>
          <a:cs typeface="+mn-cs"/>
          <a:sym typeface="Helvetica Neue"/>
        </a:defRPr>
      </a:lvl3pPr>
      <a:lvl4pPr marL="0" marR="0" indent="1371600" algn="ctr" defTabSz="584200" rtl="0" latinLnBrk="0">
        <a:lnSpc>
          <a:spcPct val="100000"/>
        </a:lnSpc>
        <a:spcBef>
          <a:spcPct val="0"/>
        </a:spcBef>
        <a:spcAft>
          <a:spcPct val="0"/>
        </a:spcAft>
        <a:buClrTx/>
        <a:buSzTx/>
        <a:buFontTx/>
        <a:buNone/>
        <a:defRPr sz="1800" b="0" i="0" u="none" strike="noStrike" cap="none" spc="0" baseline="0">
          <a:solidFill>
            <a:schemeClr val="tx1"/>
          </a:solidFill>
          <a:uFillTx/>
          <a:latin typeface="+mn-lt"/>
          <a:ea typeface="+mn-ea"/>
          <a:cs typeface="+mn-cs"/>
          <a:sym typeface="Helvetica Neue"/>
        </a:defRPr>
      </a:lvl4pPr>
      <a:lvl5pPr marL="0" marR="0" indent="1828800" algn="ctr" defTabSz="584200" rtl="0" latinLnBrk="0">
        <a:lnSpc>
          <a:spcPct val="100000"/>
        </a:lnSpc>
        <a:spcBef>
          <a:spcPct val="0"/>
        </a:spcBef>
        <a:spcAft>
          <a:spcPct val="0"/>
        </a:spcAft>
        <a:buClrTx/>
        <a:buSzTx/>
        <a:buFontTx/>
        <a:buNone/>
        <a:defRPr sz="1800" b="0" i="0" u="none" strike="noStrike" cap="none" spc="0" baseline="0">
          <a:solidFill>
            <a:schemeClr val="tx1"/>
          </a:solidFill>
          <a:uFillTx/>
          <a:latin typeface="+mn-lt"/>
          <a:ea typeface="+mn-ea"/>
          <a:cs typeface="+mn-cs"/>
          <a:sym typeface="Helvetica Neue"/>
        </a:defRPr>
      </a:lvl5pPr>
      <a:lvl6pPr marL="0" marR="0" indent="2286000" algn="ctr" defTabSz="584200" rtl="0" latinLnBrk="0">
        <a:lnSpc>
          <a:spcPct val="100000"/>
        </a:lnSpc>
        <a:spcBef>
          <a:spcPct val="0"/>
        </a:spcBef>
        <a:spcAft>
          <a:spcPct val="0"/>
        </a:spcAft>
        <a:buClrTx/>
        <a:buSzTx/>
        <a:buFontTx/>
        <a:buNone/>
        <a:defRPr sz="1800" b="0" i="0" u="none" strike="noStrike" cap="none" spc="0" baseline="0">
          <a:solidFill>
            <a:schemeClr val="tx1"/>
          </a:solidFill>
          <a:uFillTx/>
          <a:latin typeface="+mn-lt"/>
          <a:ea typeface="+mn-ea"/>
          <a:cs typeface="+mn-cs"/>
          <a:sym typeface="Helvetica Neue"/>
        </a:defRPr>
      </a:lvl6pPr>
      <a:lvl7pPr marL="0" marR="0" indent="2743200" algn="ctr" defTabSz="584200" rtl="0" latinLnBrk="0">
        <a:lnSpc>
          <a:spcPct val="100000"/>
        </a:lnSpc>
        <a:spcBef>
          <a:spcPct val="0"/>
        </a:spcBef>
        <a:spcAft>
          <a:spcPct val="0"/>
        </a:spcAft>
        <a:buClrTx/>
        <a:buSzTx/>
        <a:buFontTx/>
        <a:buNone/>
        <a:defRPr sz="1800" b="0" i="0" u="none" strike="noStrike" cap="none" spc="0" baseline="0">
          <a:solidFill>
            <a:schemeClr val="tx1"/>
          </a:solidFill>
          <a:uFillTx/>
          <a:latin typeface="+mn-lt"/>
          <a:ea typeface="+mn-ea"/>
          <a:cs typeface="+mn-cs"/>
          <a:sym typeface="Helvetica Neue"/>
        </a:defRPr>
      </a:lvl7pPr>
      <a:lvl8pPr marL="0" marR="0" indent="3200400" algn="ctr" defTabSz="584200" rtl="0" latinLnBrk="0">
        <a:lnSpc>
          <a:spcPct val="100000"/>
        </a:lnSpc>
        <a:spcBef>
          <a:spcPct val="0"/>
        </a:spcBef>
        <a:spcAft>
          <a:spcPct val="0"/>
        </a:spcAft>
        <a:buClrTx/>
        <a:buSzTx/>
        <a:buFontTx/>
        <a:buNone/>
        <a:defRPr sz="1800" b="0" i="0" u="none" strike="noStrike" cap="none" spc="0" baseline="0">
          <a:solidFill>
            <a:schemeClr val="tx1"/>
          </a:solidFill>
          <a:uFillTx/>
          <a:latin typeface="+mn-lt"/>
          <a:ea typeface="+mn-ea"/>
          <a:cs typeface="+mn-cs"/>
          <a:sym typeface="Helvetica Neue"/>
        </a:defRPr>
      </a:lvl8pPr>
      <a:lvl9pPr marL="0" marR="0" indent="3657600" algn="ctr" defTabSz="584200" rtl="0" latinLnBrk="0">
        <a:lnSpc>
          <a:spcPct val="100000"/>
        </a:lnSpc>
        <a:spcBef>
          <a:spcPct val="0"/>
        </a:spcBef>
        <a:spcAft>
          <a:spcPct val="0"/>
        </a:spcAft>
        <a:buClrTx/>
        <a:buSzTx/>
        <a:buFontTx/>
        <a:buNone/>
        <a:defRPr sz="1800" b="0" i="0" u="none" strike="noStrike" cap="none" spc="0" baseline="0">
          <a:solidFill>
            <a:schemeClr val="tx1"/>
          </a:solidFill>
          <a:uFillTx/>
          <a:latin typeface="+mn-lt"/>
          <a:ea typeface="+mn-ea"/>
          <a:cs typeface="+mn-cs"/>
          <a:sym typeface="Helvetica Neue"/>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image" Target="../media/image3.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image" Target="../media/image6.pn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8.png" /><Relationship Id="rId5" Type="http://schemas.openxmlformats.org/officeDocument/2006/relationships/image" Target="../media/image9.png" /><Relationship Id="rId6"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10.png" /><Relationship Id="rId5" Type="http://schemas.openxmlformats.org/officeDocument/2006/relationships/image" Target="../media/image11.png" /><Relationship Id="rId6" Type="http://schemas.openxmlformats.org/officeDocument/2006/relationships/image" Target="../media/image12.png" /><Relationship Id="rId7"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6.xml" /><Relationship Id="rId10" Type="http://schemas.openxmlformats.org/officeDocument/2006/relationships/image" Target="../media/image2.png" /><Relationship Id="rId2" Type="http://schemas.openxmlformats.org/officeDocument/2006/relationships/image" Target="../media/image6.png" /><Relationship Id="rId3" Type="http://schemas.openxmlformats.org/officeDocument/2006/relationships/image" Target="../media/image13.png" /><Relationship Id="rId4" Type="http://schemas.openxmlformats.org/officeDocument/2006/relationships/image" Target="../media/image14.png" /><Relationship Id="rId5" Type="http://schemas.openxmlformats.org/officeDocument/2006/relationships/image" Target="../media/image15.png" /><Relationship Id="rId6" Type="http://schemas.openxmlformats.org/officeDocument/2006/relationships/image" Target="../media/image16.png" /><Relationship Id="rId7" Type="http://schemas.openxmlformats.org/officeDocument/2006/relationships/image" Target="../media/image17.png" /><Relationship Id="rId8" Type="http://schemas.openxmlformats.org/officeDocument/2006/relationships/image" Target="../media/image18.png" /><Relationship Id="rId9" Type="http://schemas.openxmlformats.org/officeDocument/2006/relationships/image" Target="../media/image19.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image" Target="../media/image6.png" /><Relationship Id="rId3" Type="http://schemas.openxmlformats.org/officeDocument/2006/relationships/image" Target="../media/image15.png" /><Relationship Id="rId4" Type="http://schemas.openxmlformats.org/officeDocument/2006/relationships/image" Target="../media/image20.png" /><Relationship Id="rId5" Type="http://schemas.openxmlformats.org/officeDocument/2006/relationships/image" Target="../media/image21.png" /><Relationship Id="rId6" Type="http://schemas.openxmlformats.org/officeDocument/2006/relationships/image" Target="../media/image22.png" /><Relationship Id="rId7" Type="http://schemas.openxmlformats.org/officeDocument/2006/relationships/image" Target="../media/image23.png" /><Relationship Id="rId8" Type="http://schemas.openxmlformats.org/officeDocument/2006/relationships/image" Target="../media/image24.png" /><Relationship Id="rId9"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image" Target="../media/image6.pn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7143151123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151" name="读后续写——2023新高考1卷"/>
          <p:cNvSpPr txBox="1"/>
          <p:nvPr/>
        </p:nvSpPr>
        <p:spPr>
          <a:xfrm>
            <a:off x="2543002" y="4337449"/>
            <a:ext cx="20103787" cy="2235201"/>
          </a:xfrm>
          <a:prstGeom prst="rect">
            <a:avLst/>
          </a:prstGeom>
          <a:ln w="12700">
            <a:miter lim="400000"/>
          </a:ln>
        </p:spPr>
        <p:txBody>
          <a:bodyPr lIns="50800" tIns="50800" rIns="50800" bIns="50800" anchor="ct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just" defTabSz="2438400" rtl="0" fontAlgn="auto" latinLnBrk="0" hangingPunct="0">
              <a:lnSpc>
                <a:spcPct val="130000"/>
              </a:lnSpc>
              <a:spcBef>
                <a:spcPct val="0"/>
              </a:spcBef>
              <a:spcAft>
                <a:spcPct val="0"/>
              </a:spcAft>
              <a:buClrTx/>
              <a:buSzTx/>
              <a:buFontTx/>
              <a:buNone/>
              <a:defRPr kumimoji="0" sz="12000" b="1" i="0" u="none" strike="noStrike" cap="none" spc="0" normalizeH="0" baseline="0">
                <a:ln>
                  <a:noFill/>
                </a:ln>
                <a:solidFill>
                  <a:srgbClr val="000000"/>
                </a:solidFill>
                <a:effectLst/>
                <a:uFillTx/>
                <a:latin typeface="+mn-lt"/>
                <a:ea typeface="+mn-ea"/>
                <a:cs typeface="+mn-cs"/>
                <a:sym typeface="Helvetica Neue"/>
              </a:defRPr>
            </a:lvl1pPr>
            <a:lvl2pPr marL="0" marR="0" indent="457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2pPr>
            <a:lvl3pPr marL="0" marR="0" indent="914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3pPr>
            <a:lvl4pPr marL="0" marR="0" indent="1371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4pPr>
            <a:lvl5pPr marL="0" marR="0" indent="18288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5pPr>
            <a:lvl6pPr marL="0" marR="0" indent="22860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6pPr>
            <a:lvl7pPr marL="0" marR="0" indent="2743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7pPr>
            <a:lvl8pPr marL="0" marR="0" indent="3200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8pPr>
            <a:lvl9pPr marL="0" marR="0" indent="3657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9pPr>
          </a:lstStyle>
          <a:p>
            <a:r>
              <a:t>读后续写——2023新高考1卷</a:t>
            </a:r>
          </a:p>
        </p:txBody>
      </p:sp>
    </p:spTree>
  </p:cSld>
  <p:clrMapOvr>
    <a:masterClrMapping/>
  </p:clrMapOvr>
  <p:transition spd="med"/>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stretch>
            <a:fillRect/>
          </a:stretch>
        </a:blipFill>
        <a:effectLst/>
      </p:bgPr>
    </p:bg>
    <p:spTree>
      <p:nvGrpSpPr>
        <p:cNvPr id="1" name=""/>
        <p:cNvGrpSpPr/>
        <p:nvPr/>
      </p:nvGrpSpPr>
      <p:grpSpPr>
        <a:xfrm>
          <a:off x="0" y="0"/>
          <a:ext cx="0" cy="0"/>
        </a:xfrm>
      </p:grpSpPr>
      <p:sp>
        <p:nvSpPr>
          <p:cNvPr id="153" name="线条"/>
          <p:cNvSpPr/>
          <p:nvPr/>
        </p:nvSpPr>
        <p:spPr>
          <a:xfrm flipH="1">
            <a:off x="10787160" y="2082008"/>
            <a:ext cx="1" cy="9551984"/>
          </a:xfrm>
          <a:prstGeom prst="line">
            <a:avLst/>
          </a:prstGeom>
          <a:ln w="25400">
            <a:solidFill>
              <a:srgbClr val="377A67"/>
            </a:solidFill>
            <a:miter lim="400000"/>
          </a:ln>
        </p:spPr>
        <p:txBody>
          <a:bodyPr lIns="50800" tIns="50800" rIns="50800" bIns="5080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1pPr>
            <a:lvl2pPr marL="0" marR="0" indent="457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2pPr>
            <a:lvl3pPr marL="0" marR="0" indent="914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3pPr>
            <a:lvl4pPr marL="0" marR="0" indent="1371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4pPr>
            <a:lvl5pPr marL="0" marR="0" indent="18288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5pPr>
            <a:lvl6pPr marL="0" marR="0" indent="22860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6pPr>
            <a:lvl7pPr marL="0" marR="0" indent="2743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7pPr>
            <a:lvl8pPr marL="0" marR="0" indent="3200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8pPr>
            <a:lvl9pPr marL="0" marR="0" indent="3657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9pPr>
          </a:lstStyle>
          <a:p/>
        </p:txBody>
      </p:sp>
      <p:sp>
        <p:nvSpPr>
          <p:cNvPr id="154" name="CONTENTS"/>
          <p:cNvSpPr txBox="1"/>
          <p:nvPr/>
        </p:nvSpPr>
        <p:spPr>
          <a:xfrm>
            <a:off x="1399909" y="4516829"/>
            <a:ext cx="9117603" cy="1626862"/>
          </a:xfrm>
          <a:prstGeom prst="rect">
            <a:avLst/>
          </a:prstGeom>
          <a:ln w="12700">
            <a:miter lim="400000"/>
          </a:ln>
        </p:spPr>
        <p:txBody>
          <a:bodyPr lIns="50800" tIns="50800" rIns="50800" bIns="50800" anchor="ct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just" defTabSz="2438400" rtl="0" fontAlgn="auto" latinLnBrk="0" hangingPunct="0">
              <a:lnSpc>
                <a:spcPct val="130000"/>
              </a:lnSpc>
              <a:spcBef>
                <a:spcPct val="0"/>
              </a:spcBef>
              <a:spcAft>
                <a:spcPct val="0"/>
              </a:spcAft>
              <a:buClrTx/>
              <a:buSzTx/>
              <a:buFontTx/>
              <a:buNone/>
              <a:defRPr kumimoji="0" sz="10000" b="1" i="0" u="none" strike="noStrike" cap="none" spc="0" normalizeH="0" baseline="0">
                <a:ln>
                  <a:noFill/>
                </a:ln>
                <a:solidFill>
                  <a:srgbClr val="377A67"/>
                </a:solidFill>
                <a:effectLst/>
                <a:uFillTx/>
                <a:latin typeface="+mn-lt"/>
                <a:ea typeface="+mn-ea"/>
                <a:cs typeface="+mn-cs"/>
                <a:sym typeface="Helvetica Neue"/>
              </a:defRPr>
            </a:lvl1pPr>
            <a:lvl2pPr marL="0" marR="0" indent="457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2pPr>
            <a:lvl3pPr marL="0" marR="0" indent="914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3pPr>
            <a:lvl4pPr marL="0" marR="0" indent="1371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4pPr>
            <a:lvl5pPr marL="0" marR="0" indent="18288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5pPr>
            <a:lvl6pPr marL="0" marR="0" indent="22860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6pPr>
            <a:lvl7pPr marL="0" marR="0" indent="2743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7pPr>
            <a:lvl8pPr marL="0" marR="0" indent="3200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8pPr>
            <a:lvl9pPr marL="0" marR="0" indent="3657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9pPr>
          </a:lstStyle>
          <a:p>
            <a:r>
              <a:t>CONTENTS</a:t>
            </a:r>
          </a:p>
        </p:txBody>
      </p:sp>
      <p:sp>
        <p:nvSpPr>
          <p:cNvPr id="155" name="目录"/>
          <p:cNvSpPr txBox="1"/>
          <p:nvPr/>
        </p:nvSpPr>
        <p:spPr>
          <a:xfrm>
            <a:off x="1399909" y="6773043"/>
            <a:ext cx="9117603" cy="2235201"/>
          </a:xfrm>
          <a:prstGeom prst="rect">
            <a:avLst/>
          </a:prstGeom>
          <a:ln w="12700">
            <a:miter lim="400000"/>
          </a:ln>
        </p:spPr>
        <p:txBody>
          <a:bodyPr lIns="50800" tIns="50800" rIns="50800" bIns="50800" anchor="ct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just" defTabSz="2438400" rtl="0" fontAlgn="auto" latinLnBrk="0" hangingPunct="0">
              <a:lnSpc>
                <a:spcPct val="130000"/>
              </a:lnSpc>
              <a:spcBef>
                <a:spcPct val="0"/>
              </a:spcBef>
              <a:spcAft>
                <a:spcPct val="0"/>
              </a:spcAft>
              <a:buClrTx/>
              <a:buSzTx/>
              <a:buFontTx/>
              <a:buNone/>
              <a:defRPr kumimoji="0" sz="12000" b="1" i="0" u="none" strike="noStrike" cap="none" spc="0" normalizeH="0" baseline="0">
                <a:ln>
                  <a:noFill/>
                </a:ln>
                <a:solidFill>
                  <a:srgbClr val="377A67"/>
                </a:solidFill>
                <a:effectLst/>
                <a:uFillTx/>
                <a:latin typeface="+mn-lt"/>
                <a:ea typeface="+mn-ea"/>
                <a:cs typeface="+mn-cs"/>
                <a:sym typeface="Helvetica Neue"/>
              </a:defRPr>
            </a:lvl1pPr>
            <a:lvl2pPr marL="0" marR="0" indent="457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2pPr>
            <a:lvl3pPr marL="0" marR="0" indent="914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3pPr>
            <a:lvl4pPr marL="0" marR="0" indent="1371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4pPr>
            <a:lvl5pPr marL="0" marR="0" indent="18288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5pPr>
            <a:lvl6pPr marL="0" marR="0" indent="22860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6pPr>
            <a:lvl7pPr marL="0" marR="0" indent="2743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7pPr>
            <a:lvl8pPr marL="0" marR="0" indent="3200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8pPr>
            <a:lvl9pPr marL="0" marR="0" indent="3657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9pPr>
          </a:lstStyle>
          <a:p>
            <a:r>
              <a:t>目录</a:t>
            </a:r>
          </a:p>
        </p:txBody>
      </p:sp>
      <p:pic>
        <p:nvPicPr>
          <p:cNvPr id="156" name="图像"/>
          <p:cNvPicPr>
            <a:picLocks noChangeAspect="1"/>
          </p:cNvPicPr>
          <p:nvPr/>
        </p:nvPicPr>
        <p:blipFill>
          <a:blip r:embed="rId2"/>
          <a:stretch>
            <a:fillRect/>
          </a:stretch>
        </p:blipFill>
        <p:spPr>
          <a:xfrm>
            <a:off x="11414085" y="3295493"/>
            <a:ext cx="11466545" cy="2361596"/>
          </a:xfrm>
          <a:prstGeom prst="rect">
            <a:avLst/>
          </a:prstGeom>
          <a:ln w="12700">
            <a:miter lim="400000"/>
          </a:ln>
        </p:spPr>
      </p:pic>
      <p:pic>
        <p:nvPicPr>
          <p:cNvPr id="157" name="图像"/>
          <p:cNvPicPr>
            <a:picLocks noChangeAspect="1"/>
          </p:cNvPicPr>
          <p:nvPr/>
        </p:nvPicPr>
        <p:blipFill>
          <a:blip r:embed="rId2"/>
          <a:stretch>
            <a:fillRect/>
          </a:stretch>
        </p:blipFill>
        <p:spPr>
          <a:xfrm>
            <a:off x="11414085" y="5924185"/>
            <a:ext cx="11466545" cy="2361597"/>
          </a:xfrm>
          <a:prstGeom prst="rect">
            <a:avLst/>
          </a:prstGeom>
          <a:ln w="12700">
            <a:miter lim="400000"/>
          </a:ln>
        </p:spPr>
      </p:pic>
      <p:sp>
        <p:nvSpPr>
          <p:cNvPr id="158" name="01 阅读分析"/>
          <p:cNvSpPr txBox="1"/>
          <p:nvPr/>
        </p:nvSpPr>
        <p:spPr>
          <a:xfrm>
            <a:off x="12263897" y="3630185"/>
            <a:ext cx="9117603" cy="1346201"/>
          </a:xfrm>
          <a:prstGeom prst="rect">
            <a:avLst/>
          </a:prstGeom>
          <a:ln w="12700">
            <a:miter lim="400000"/>
          </a:ln>
        </p:spPr>
        <p:txBody>
          <a:bodyPr lIns="50800" tIns="50800" rIns="50800" bIns="50800" anchor="ct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just" defTabSz="2438400" rtl="0" fontAlgn="auto" latinLnBrk="0" hangingPunct="0">
              <a:lnSpc>
                <a:spcPct val="130000"/>
              </a:lnSpc>
              <a:spcBef>
                <a:spcPct val="0"/>
              </a:spcBef>
              <a:spcAft>
                <a:spcPct val="0"/>
              </a:spcAft>
              <a:buClrTx/>
              <a:buSzTx/>
              <a:buFontTx/>
              <a:buNone/>
              <a:defRPr kumimoji="0" sz="7000" b="1" i="0" u="none" strike="noStrike" cap="none" spc="0" normalizeH="0" baseline="0">
                <a:ln>
                  <a:noFill/>
                </a:ln>
                <a:solidFill>
                  <a:srgbClr val="FFFFFF"/>
                </a:solidFill>
                <a:effectLst/>
                <a:uFillTx/>
                <a:latin typeface="+mn-lt"/>
                <a:ea typeface="+mn-ea"/>
                <a:cs typeface="+mn-cs"/>
                <a:sym typeface="Helvetica Neue"/>
              </a:defRPr>
            </a:lvl1pPr>
            <a:lvl2pPr marL="0" marR="0" indent="457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2pPr>
            <a:lvl3pPr marL="0" marR="0" indent="914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3pPr>
            <a:lvl4pPr marL="0" marR="0" indent="1371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4pPr>
            <a:lvl5pPr marL="0" marR="0" indent="18288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5pPr>
            <a:lvl6pPr marL="0" marR="0" indent="22860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6pPr>
            <a:lvl7pPr marL="0" marR="0" indent="2743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7pPr>
            <a:lvl8pPr marL="0" marR="0" indent="3200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8pPr>
            <a:lvl9pPr marL="0" marR="0" indent="3657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9pPr>
          </a:lstStyle>
          <a:p>
            <a:r>
              <a:t>01 阅读分析</a:t>
            </a:r>
          </a:p>
        </p:txBody>
      </p:sp>
      <p:sp>
        <p:nvSpPr>
          <p:cNvPr id="159" name="02 写作技巧"/>
          <p:cNvSpPr txBox="1"/>
          <p:nvPr/>
        </p:nvSpPr>
        <p:spPr>
          <a:xfrm>
            <a:off x="12263897" y="6190885"/>
            <a:ext cx="9117603" cy="1346201"/>
          </a:xfrm>
          <a:prstGeom prst="rect">
            <a:avLst/>
          </a:prstGeom>
          <a:ln w="12700">
            <a:miter lim="400000"/>
          </a:ln>
        </p:spPr>
        <p:txBody>
          <a:bodyPr lIns="50800" tIns="50800" rIns="50800" bIns="50800" anchor="ct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just" defTabSz="2438400" rtl="0" fontAlgn="auto" latinLnBrk="0" hangingPunct="0">
              <a:lnSpc>
                <a:spcPct val="130000"/>
              </a:lnSpc>
              <a:spcBef>
                <a:spcPct val="0"/>
              </a:spcBef>
              <a:spcAft>
                <a:spcPct val="0"/>
              </a:spcAft>
              <a:buClrTx/>
              <a:buSzTx/>
              <a:buFontTx/>
              <a:buNone/>
              <a:defRPr kumimoji="0" sz="7000" b="1" i="0" u="none" strike="noStrike" cap="none" spc="0" normalizeH="0" baseline="0">
                <a:ln>
                  <a:noFill/>
                </a:ln>
                <a:solidFill>
                  <a:srgbClr val="FFFFFF"/>
                </a:solidFill>
                <a:effectLst/>
                <a:uFillTx/>
                <a:latin typeface="+mn-lt"/>
                <a:ea typeface="+mn-ea"/>
                <a:cs typeface="+mn-cs"/>
                <a:sym typeface="Helvetica Neue"/>
              </a:defRPr>
            </a:lvl1pPr>
            <a:lvl2pPr marL="0" marR="0" indent="457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2pPr>
            <a:lvl3pPr marL="0" marR="0" indent="914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3pPr>
            <a:lvl4pPr marL="0" marR="0" indent="1371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4pPr>
            <a:lvl5pPr marL="0" marR="0" indent="18288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5pPr>
            <a:lvl6pPr marL="0" marR="0" indent="22860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6pPr>
            <a:lvl7pPr marL="0" marR="0" indent="2743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7pPr>
            <a:lvl8pPr marL="0" marR="0" indent="3200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8pPr>
            <a:lvl9pPr marL="0" marR="0" indent="3657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9pPr>
          </a:lstStyle>
          <a:p>
            <a:r>
              <a:t>02 写作技巧</a:t>
            </a:r>
          </a:p>
        </p:txBody>
      </p:sp>
      <p:pic>
        <p:nvPicPr>
          <p:cNvPr id="160" name="图像"/>
          <p:cNvPicPr>
            <a:picLocks noChangeAspect="1"/>
          </p:cNvPicPr>
          <p:nvPr/>
        </p:nvPicPr>
        <p:blipFill>
          <a:blip r:embed="rId2"/>
          <a:stretch>
            <a:fillRect/>
          </a:stretch>
        </p:blipFill>
        <p:spPr>
          <a:xfrm>
            <a:off x="11414085" y="8552877"/>
            <a:ext cx="11466545" cy="2361597"/>
          </a:xfrm>
          <a:prstGeom prst="rect">
            <a:avLst/>
          </a:prstGeom>
          <a:ln w="12700">
            <a:miter lim="400000"/>
          </a:ln>
        </p:spPr>
      </p:pic>
      <p:sp>
        <p:nvSpPr>
          <p:cNvPr id="161" name="03 写作流程"/>
          <p:cNvSpPr txBox="1"/>
          <p:nvPr/>
        </p:nvSpPr>
        <p:spPr>
          <a:xfrm>
            <a:off x="12263897" y="8819577"/>
            <a:ext cx="9117603" cy="1346201"/>
          </a:xfrm>
          <a:prstGeom prst="rect">
            <a:avLst/>
          </a:prstGeom>
          <a:ln w="12700">
            <a:miter lim="400000"/>
          </a:ln>
        </p:spPr>
        <p:txBody>
          <a:bodyPr lIns="50800" tIns="50800" rIns="50800" bIns="50800" anchor="ct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just" defTabSz="2438400" rtl="0" fontAlgn="auto" latinLnBrk="0" hangingPunct="0">
              <a:lnSpc>
                <a:spcPct val="130000"/>
              </a:lnSpc>
              <a:spcBef>
                <a:spcPct val="0"/>
              </a:spcBef>
              <a:spcAft>
                <a:spcPct val="0"/>
              </a:spcAft>
              <a:buClrTx/>
              <a:buSzTx/>
              <a:buFontTx/>
              <a:buNone/>
              <a:defRPr kumimoji="0" sz="7000" b="1" i="0" u="none" strike="noStrike" cap="none" spc="0" normalizeH="0" baseline="0">
                <a:ln>
                  <a:noFill/>
                </a:ln>
                <a:solidFill>
                  <a:srgbClr val="FFFFFF"/>
                </a:solidFill>
                <a:effectLst/>
                <a:uFillTx/>
                <a:latin typeface="+mn-lt"/>
                <a:ea typeface="+mn-ea"/>
                <a:cs typeface="+mn-cs"/>
                <a:sym typeface="Helvetica Neue"/>
              </a:defRPr>
            </a:lvl1pPr>
            <a:lvl2pPr marL="0" marR="0" indent="457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2pPr>
            <a:lvl3pPr marL="0" marR="0" indent="914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3pPr>
            <a:lvl4pPr marL="0" marR="0" indent="1371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4pPr>
            <a:lvl5pPr marL="0" marR="0" indent="18288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5pPr>
            <a:lvl6pPr marL="0" marR="0" indent="22860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6pPr>
            <a:lvl7pPr marL="0" marR="0" indent="2743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7pPr>
            <a:lvl8pPr marL="0" marR="0" indent="3200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8pPr>
            <a:lvl9pPr marL="0" marR="0" indent="3657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9pPr>
          </a:lstStyle>
          <a:p>
            <a:r>
              <a:t>03 写作流程</a:t>
            </a:r>
          </a:p>
        </p:txBody>
      </p:sp>
    </p:spTree>
  </p:cSld>
  <p:clrMapOvr>
    <a:masterClrMapping/>
  </p:clrMapOvr>
  <p:transition spd="med"/>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
          <a:stretch>
            <a:fillRect/>
          </a:stretch>
        </a:blipFill>
        <a:effectLst/>
      </p:bgPr>
    </p:bg>
    <p:spTree>
      <p:nvGrpSpPr>
        <p:cNvPr id="1" name=""/>
        <p:cNvGrpSpPr/>
        <p:nvPr/>
      </p:nvGrpSpPr>
      <p:grpSpPr>
        <a:xfrm>
          <a:off x="0" y="0"/>
          <a:ext cx="0" cy="0"/>
        </a:xfrm>
      </p:grpSpPr>
      <p:pic>
        <p:nvPicPr>
          <p:cNvPr id="163" name="图像"/>
          <p:cNvPicPr>
            <a:picLocks noChangeAspect="1"/>
          </p:cNvPicPr>
          <p:nvPr/>
        </p:nvPicPr>
        <p:blipFill>
          <a:blip r:embed="rId2"/>
          <a:stretch>
            <a:fillRect/>
          </a:stretch>
        </p:blipFill>
        <p:spPr>
          <a:xfrm>
            <a:off x="2305363" y="3733862"/>
            <a:ext cx="8930783" cy="6248276"/>
          </a:xfrm>
          <a:prstGeom prst="rect">
            <a:avLst/>
          </a:prstGeom>
          <a:ln w="12700">
            <a:miter lim="400000"/>
          </a:ln>
        </p:spPr>
      </p:pic>
      <p:pic>
        <p:nvPicPr>
          <p:cNvPr id="164" name="图像"/>
          <p:cNvPicPr>
            <a:picLocks noChangeAspect="1"/>
          </p:cNvPicPr>
          <p:nvPr/>
        </p:nvPicPr>
        <p:blipFill>
          <a:blip r:embed="rId3"/>
          <a:stretch>
            <a:fillRect/>
          </a:stretch>
        </p:blipFill>
        <p:spPr>
          <a:xfrm>
            <a:off x="12480110" y="4453545"/>
            <a:ext cx="4344144" cy="1457575"/>
          </a:xfrm>
          <a:prstGeom prst="rect">
            <a:avLst/>
          </a:prstGeom>
          <a:ln w="12700">
            <a:miter lim="400000"/>
          </a:ln>
        </p:spPr>
      </p:pic>
      <p:sp>
        <p:nvSpPr>
          <p:cNvPr id="165" name="PART ONE"/>
          <p:cNvSpPr txBox="1"/>
          <p:nvPr/>
        </p:nvSpPr>
        <p:spPr>
          <a:xfrm>
            <a:off x="12840885" y="4746318"/>
            <a:ext cx="3622594" cy="872028"/>
          </a:xfrm>
          <a:prstGeom prst="rect">
            <a:avLst/>
          </a:prstGeom>
          <a:ln w="12700">
            <a:miter lim="400000"/>
          </a:ln>
        </p:spPr>
        <p:txBody>
          <a:bodyPr lIns="50800" tIns="50800" rIns="50800" bIns="50800" anchor="ct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just" defTabSz="2438400" rtl="0" fontAlgn="auto" latinLnBrk="0" hangingPunct="0">
              <a:lnSpc>
                <a:spcPct val="130000"/>
              </a:lnSpc>
              <a:spcBef>
                <a:spcPct val="0"/>
              </a:spcBef>
              <a:spcAft>
                <a:spcPct val="0"/>
              </a:spcAft>
              <a:buClrTx/>
              <a:buSzTx/>
              <a:buFontTx/>
              <a:buNone/>
              <a:defRPr kumimoji="0" sz="5500" b="1" i="0" u="none" strike="noStrike" cap="none" spc="0" normalizeH="0" baseline="0">
                <a:ln>
                  <a:noFill/>
                </a:ln>
                <a:solidFill>
                  <a:srgbClr val="FFFFFF"/>
                </a:solidFill>
                <a:effectLst/>
                <a:uFillTx/>
                <a:latin typeface="Times New Roman" panose="02020603050405020304"/>
                <a:ea typeface="Times New Roman" panose="02020603050405020304"/>
                <a:cs typeface="Times New Roman" panose="02020603050405020304"/>
                <a:sym typeface="Times New Roman" panose="02020603050405020304"/>
              </a:defRPr>
            </a:lvl1pPr>
            <a:lvl2pPr marL="0" marR="0" indent="457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2pPr>
            <a:lvl3pPr marL="0" marR="0" indent="914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3pPr>
            <a:lvl4pPr marL="0" marR="0" indent="1371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4pPr>
            <a:lvl5pPr marL="0" marR="0" indent="18288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5pPr>
            <a:lvl6pPr marL="0" marR="0" indent="22860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6pPr>
            <a:lvl7pPr marL="0" marR="0" indent="2743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7pPr>
            <a:lvl8pPr marL="0" marR="0" indent="3200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8pPr>
            <a:lvl9pPr marL="0" marR="0" indent="3657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9pPr>
          </a:lstStyle>
          <a:p>
            <a:r>
              <a:t>PART ONE</a:t>
            </a:r>
          </a:p>
        </p:txBody>
      </p:sp>
      <p:sp>
        <p:nvSpPr>
          <p:cNvPr id="166" name="阅读分析"/>
          <p:cNvSpPr txBox="1"/>
          <p:nvPr/>
        </p:nvSpPr>
        <p:spPr>
          <a:xfrm>
            <a:off x="12590020" y="6267215"/>
            <a:ext cx="9117604" cy="2235201"/>
          </a:xfrm>
          <a:prstGeom prst="rect">
            <a:avLst/>
          </a:prstGeom>
          <a:ln w="12700">
            <a:miter lim="400000"/>
          </a:ln>
        </p:spPr>
        <p:txBody>
          <a:bodyPr lIns="50800" tIns="50800" rIns="50800" bIns="50800" anchor="ct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just" defTabSz="2438400" rtl="0" fontAlgn="auto" latinLnBrk="0" hangingPunct="0">
              <a:lnSpc>
                <a:spcPct val="130000"/>
              </a:lnSpc>
              <a:spcBef>
                <a:spcPct val="0"/>
              </a:spcBef>
              <a:spcAft>
                <a:spcPct val="0"/>
              </a:spcAft>
              <a:buClrTx/>
              <a:buSzTx/>
              <a:buFontTx/>
              <a:buNone/>
              <a:defRPr kumimoji="0" sz="12000" b="1" i="0" u="none" strike="noStrike" cap="none" spc="0" normalizeH="0" baseline="0">
                <a:ln>
                  <a:noFill/>
                </a:ln>
                <a:solidFill>
                  <a:srgbClr val="000000"/>
                </a:solidFill>
                <a:effectLst/>
                <a:uFillTx/>
                <a:latin typeface="+mn-lt"/>
                <a:ea typeface="+mn-ea"/>
                <a:cs typeface="+mn-cs"/>
                <a:sym typeface="Helvetica Neue"/>
              </a:defRPr>
            </a:lvl1pPr>
            <a:lvl2pPr marL="0" marR="0" indent="457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2pPr>
            <a:lvl3pPr marL="0" marR="0" indent="914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3pPr>
            <a:lvl4pPr marL="0" marR="0" indent="1371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4pPr>
            <a:lvl5pPr marL="0" marR="0" indent="18288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5pPr>
            <a:lvl6pPr marL="0" marR="0" indent="22860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6pPr>
            <a:lvl7pPr marL="0" marR="0" indent="2743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7pPr>
            <a:lvl8pPr marL="0" marR="0" indent="3200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8pPr>
            <a:lvl9pPr marL="0" marR="0" indent="3657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9pPr>
          </a:lstStyle>
          <a:p>
            <a:r>
              <a:t>阅读分析</a:t>
            </a:r>
          </a:p>
        </p:txBody>
      </p:sp>
    </p:spTree>
  </p:cSld>
  <p:clrMapOvr>
    <a:masterClrMapping/>
  </p:clrMapOvr>
  <p:transition spd="med"/>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stretch>
            <a:fillRect/>
          </a:stretch>
        </a:blipFill>
        <a:effectLst/>
      </p:bgPr>
    </p:bg>
    <p:spTree>
      <p:nvGrpSpPr>
        <p:cNvPr id="1" name=""/>
        <p:cNvGrpSpPr/>
        <p:nvPr/>
      </p:nvGrpSpPr>
      <p:grpSpPr>
        <a:xfrm>
          <a:off x="0" y="0"/>
          <a:ext cx="0" cy="0"/>
        </a:xfrm>
      </p:grpSpPr>
      <p:pic>
        <p:nvPicPr>
          <p:cNvPr id="168" name="图像"/>
          <p:cNvPicPr>
            <a:picLocks noChangeAspect="1"/>
          </p:cNvPicPr>
          <p:nvPr/>
        </p:nvPicPr>
        <p:blipFill>
          <a:blip r:embed="rId2"/>
          <a:stretch>
            <a:fillRect/>
          </a:stretch>
        </p:blipFill>
        <p:spPr>
          <a:xfrm>
            <a:off x="495264" y="708699"/>
            <a:ext cx="3032584" cy="1333292"/>
          </a:xfrm>
          <a:prstGeom prst="rect">
            <a:avLst/>
          </a:prstGeom>
          <a:ln w="12700">
            <a:miter lim="400000"/>
          </a:ln>
        </p:spPr>
      </p:pic>
      <p:sp>
        <p:nvSpPr>
          <p:cNvPr id="169" name="线条"/>
          <p:cNvSpPr/>
          <p:nvPr/>
        </p:nvSpPr>
        <p:spPr>
          <a:xfrm>
            <a:off x="1376555" y="2082008"/>
            <a:ext cx="21630891" cy="1"/>
          </a:xfrm>
          <a:prstGeom prst="line">
            <a:avLst/>
          </a:prstGeom>
          <a:ln w="25400">
            <a:solidFill>
              <a:srgbClr val="F0C032"/>
            </a:solidFill>
            <a:miter lim="400000"/>
          </a:ln>
        </p:spPr>
        <p:txBody>
          <a:bodyPr lIns="50800" tIns="50800" rIns="50800" bIns="5080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1pPr>
            <a:lvl2pPr marL="0" marR="0" indent="457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2pPr>
            <a:lvl3pPr marL="0" marR="0" indent="914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3pPr>
            <a:lvl4pPr marL="0" marR="0" indent="1371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4pPr>
            <a:lvl5pPr marL="0" marR="0" indent="18288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5pPr>
            <a:lvl6pPr marL="0" marR="0" indent="22860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6pPr>
            <a:lvl7pPr marL="0" marR="0" indent="2743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7pPr>
            <a:lvl8pPr marL="0" marR="0" indent="3200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8pPr>
            <a:lvl9pPr marL="0" marR="0" indent="3657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9pPr>
          </a:lstStyle>
          <a:p/>
        </p:txBody>
      </p:sp>
      <p:sp>
        <p:nvSpPr>
          <p:cNvPr id="170" name="故事框架整理"/>
          <p:cNvSpPr txBox="1"/>
          <p:nvPr/>
        </p:nvSpPr>
        <p:spPr>
          <a:xfrm>
            <a:off x="3954495" y="848295"/>
            <a:ext cx="4229101" cy="1054101"/>
          </a:xfrm>
          <a:prstGeom prst="rect">
            <a:avLst/>
          </a:prstGeom>
          <a:ln w="12700">
            <a:miter lim="400000"/>
          </a:ln>
        </p:spPr>
        <p:txBody>
          <a:bodyPr wrap="none" lIns="50800" tIns="50800" rIns="50800" bIns="50800" anchor="ct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ctr" defTabSz="2438400" rtl="0" fontAlgn="auto" latinLnBrk="0" hangingPunct="0">
              <a:lnSpc>
                <a:spcPct val="100000"/>
              </a:lnSpc>
              <a:spcBef>
                <a:spcPct val="0"/>
              </a:spcBef>
              <a:spcAft>
                <a:spcPct val="0"/>
              </a:spcAft>
              <a:buClrTx/>
              <a:buSzTx/>
              <a:buFontTx/>
              <a:buNone/>
              <a:defRPr kumimoji="0" sz="5400" b="1" i="0" u="none" strike="noStrike" cap="none" spc="0" normalizeH="0" baseline="0">
                <a:ln>
                  <a:noFill/>
                </a:ln>
                <a:solidFill>
                  <a:srgbClr val="5E5E5E"/>
                </a:solidFill>
                <a:effectLst/>
                <a:uFillTx/>
                <a:latin typeface="+mn-lt"/>
                <a:ea typeface="+mn-ea"/>
                <a:cs typeface="+mn-cs"/>
                <a:sym typeface="Helvetica Neue"/>
              </a:defRPr>
            </a:lvl1pPr>
            <a:lvl2pPr marL="0" marR="0" indent="457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2pPr>
            <a:lvl3pPr marL="0" marR="0" indent="914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3pPr>
            <a:lvl4pPr marL="0" marR="0" indent="1371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4pPr>
            <a:lvl5pPr marL="0" marR="0" indent="18288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5pPr>
            <a:lvl6pPr marL="0" marR="0" indent="22860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6pPr>
            <a:lvl7pPr marL="0" marR="0" indent="2743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7pPr>
            <a:lvl8pPr marL="0" marR="0" indent="3200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8pPr>
            <a:lvl9pPr marL="0" marR="0" indent="3657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9pPr>
          </a:lstStyle>
          <a:p>
            <a:r>
              <a:t>故事框架整理</a:t>
            </a:r>
          </a:p>
        </p:txBody>
      </p:sp>
      <p:graphicFrame>
        <p:nvGraphicFramePr>
          <p:cNvPr id="171" name="表格 1"/>
          <p:cNvGraphicFramePr>
            <a:graphicFrameLocks noGrp="1"/>
          </p:cNvGraphicFramePr>
          <p:nvPr/>
        </p:nvGraphicFramePr>
        <p:xfrm>
          <a:off x="1906567" y="3000962"/>
          <a:ext cx="20583565" cy="3127161"/>
        </p:xfrm>
        <a:graphic>
          <a:graphicData uri="http://schemas.openxmlformats.org/drawingml/2006/table">
            <a:tbl>
              <a:tblPr>
                <a:tableStyleId>{4C3C2611-4C71-4FC5-86AE-919BDF0F9419}</a:tableStyleId>
              </a:tblPr>
              <a:tblGrid>
                <a:gridCol w="2047940"/>
                <a:gridCol w="1971897"/>
                <a:gridCol w="6265594"/>
                <a:gridCol w="4583334"/>
                <a:gridCol w="2688330"/>
                <a:gridCol w="3013767"/>
              </a:tblGrid>
              <a:tr h="778614">
                <a:tc gridSpan="6">
                  <a:txBody>
                    <a:bodyPr vert="horz" wrap="square"/>
                    <a:lstStyle/>
                    <a:p>
                      <a:pPr defTabSz="914400"/>
                      <a:r>
                        <a:rPr sz="3600" b="1">
                          <a:solidFill>
                            <a:srgbClr val="FFFFFF"/>
                          </a:solidFill>
                        </a:rPr>
                        <a:t>故事大纲</a:t>
                      </a:r>
                      <a:endParaRPr sz="3600" b="1">
                        <a:solidFill>
                          <a:srgbClr val="FFFFFF"/>
                        </a:solidFill>
                      </a:endParaRPr>
                    </a:p>
                  </a:txBody>
                  <a:tcPr marL="50800" marR="50800" marT="50800" marB="50800" anchor="ctr" horzOverflow="overflow">
                    <a:solidFill>
                      <a:srgbClr val="3B876E"/>
                    </a:solidFill>
                  </a:tcPr>
                </a:tc>
                <a:tc hMerge="1">
                  <a:txBody>
                    <a:bodyPr vert="horz" wrap="square"/>
                    <a:lstStyle/>
                    <a:p/>
                  </a:txBody>
                  <a:tcPr/>
                </a:tc>
                <a:tc hMerge="1">
                  <a:txBody>
                    <a:bodyPr vert="horz" wrap="square"/>
                    <a:lstStyle/>
                    <a:p/>
                  </a:txBody>
                  <a:tcPr/>
                </a:tc>
                <a:tc hMerge="1">
                  <a:txBody>
                    <a:bodyPr vert="horz" wrap="square"/>
                    <a:lstStyle/>
                    <a:p/>
                  </a:txBody>
                  <a:tcPr/>
                </a:tc>
                <a:tc hMerge="1">
                  <a:txBody>
                    <a:bodyPr vert="horz" wrap="square"/>
                    <a:lstStyle/>
                    <a:p/>
                  </a:txBody>
                  <a:tcPr/>
                </a:tc>
                <a:tc hMerge="1">
                  <a:txBody>
                    <a:bodyPr vert="horz" wrap="square"/>
                    <a:lstStyle/>
                    <a:p/>
                  </a:txBody>
                  <a:tcPr/>
                </a:tc>
              </a:tr>
              <a:tr h="778614">
                <a:tc gridSpan="2">
                  <a:txBody>
                    <a:bodyPr vert="horz" wrap="square"/>
                    <a:lstStyle/>
                    <a:p>
                      <a:pPr defTabSz="914400"/>
                      <a:r>
                        <a:rPr sz="3200"/>
                        <a:t>Background</a:t>
                      </a:r>
                      <a:endParaRPr sz="3200"/>
                    </a:p>
                  </a:txBody>
                  <a:tcPr marL="50800" marR="50800" marT="50800" marB="50800" anchor="ctr" horzOverflow="overflow"/>
                </a:tc>
                <a:tc hMerge="1">
                  <a:txBody>
                    <a:bodyPr vert="horz" wrap="square"/>
                    <a:lstStyle/>
                    <a:p/>
                  </a:txBody>
                  <a:tcPr/>
                </a:tc>
                <a:tc>
                  <a:txBody>
                    <a:bodyPr vert="horz" wrap="square"/>
                    <a:lstStyle/>
                    <a:p>
                      <a:pPr defTabSz="914400"/>
                      <a:r>
                        <a:rPr sz="3200"/>
                        <a:t>Rising Action + Climax</a:t>
                      </a:r>
                      <a:endParaRPr sz="3200"/>
                    </a:p>
                  </a:txBody>
                  <a:tcPr marL="50800" marR="50800" marT="50800" marB="50800" anchor="ctr" horzOverflow="overflow"/>
                </a:tc>
                <a:tc>
                  <a:txBody>
                    <a:bodyPr vert="horz" wrap="square"/>
                    <a:lstStyle/>
                    <a:p>
                      <a:pPr defTabSz="914400"/>
                      <a:r>
                        <a:rPr sz="3200"/>
                        <a:t>Falling Action</a:t>
                      </a:r>
                      <a:endParaRPr sz="3200"/>
                    </a:p>
                  </a:txBody>
                  <a:tcPr marL="50800" marR="50800" marT="50800" marB="50800" anchor="ctr" horzOverflow="overflow"/>
                </a:tc>
                <a:tc gridSpan="2">
                  <a:txBody>
                    <a:bodyPr vert="horz" wrap="square"/>
                    <a:lstStyle/>
                    <a:p>
                      <a:pPr defTabSz="914400"/>
                      <a:r>
                        <a:rPr sz="3200"/>
                        <a:t>Resolution</a:t>
                      </a:r>
                      <a:endParaRPr sz="3200"/>
                    </a:p>
                  </a:txBody>
                  <a:tcPr marL="50800" marR="50800" marT="50800" marB="50800" anchor="ctr" horzOverflow="overflow"/>
                </a:tc>
                <a:tc hMerge="1">
                  <a:txBody>
                    <a:bodyPr vert="horz" wrap="square"/>
                    <a:lstStyle/>
                    <a:p/>
                  </a:txBody>
                  <a:tcPr/>
                </a:tc>
              </a:tr>
              <a:tr h="778614">
                <a:tc>
                  <a:txBody>
                    <a:bodyPr vert="horz" wrap="square"/>
                    <a:lstStyle/>
                    <a:p>
                      <a:pPr defTabSz="914400"/>
                      <a:r>
                        <a:rPr sz="3200"/>
                        <a:t>人物</a:t>
                      </a:r>
                      <a:endParaRPr sz="3200"/>
                    </a:p>
                  </a:txBody>
                  <a:tcPr marL="50800" marR="50800" marT="50800" marB="50800" anchor="ctr" horzOverflow="overflow"/>
                </a:tc>
                <a:tc>
                  <a:txBody>
                    <a:bodyPr vert="horz" wrap="square"/>
                    <a:lstStyle/>
                    <a:p>
                      <a:pPr defTabSz="914400"/>
                      <a:r>
                        <a:rPr sz="3200"/>
                        <a:t>人设</a:t>
                      </a:r>
                      <a:endParaRPr sz="3200"/>
                    </a:p>
                  </a:txBody>
                  <a:tcPr marL="50800" marR="50800" marT="50800" marB="50800" anchor="ctr" horzOverflow="overflow"/>
                </a:tc>
                <a:tc>
                  <a:txBody>
                    <a:bodyPr vert="horz" wrap="square"/>
                    <a:lstStyle/>
                    <a:p>
                      <a:pPr defTabSz="914400"/>
                      <a:r>
                        <a:rPr sz="3200"/>
                        <a:t>问题：矛盾/冲突</a:t>
                      </a:r>
                      <a:endParaRPr sz="3200"/>
                    </a:p>
                  </a:txBody>
                  <a:tcPr marL="50800" marR="50800" marT="50800" marB="50800" anchor="ctr" horzOverflow="overflow"/>
                </a:tc>
                <a:tc>
                  <a:txBody>
                    <a:bodyPr vert="horz" wrap="square"/>
                    <a:lstStyle/>
                    <a:p>
                      <a:pPr defTabSz="914400"/>
                      <a:r>
                        <a:rPr sz="3200"/>
                        <a:t>如何解决</a:t>
                      </a:r>
                      <a:endParaRPr sz="3200"/>
                    </a:p>
                  </a:txBody>
                  <a:tcPr marL="50800" marR="50800" marT="50800" marB="50800" anchor="ctr" horzOverflow="overflow"/>
                </a:tc>
                <a:tc>
                  <a:txBody>
                    <a:bodyPr vert="horz" wrap="square"/>
                    <a:lstStyle/>
                    <a:p>
                      <a:pPr defTabSz="914400"/>
                      <a:r>
                        <a:rPr sz="3200"/>
                        <a:t>故事结局</a:t>
                      </a:r>
                      <a:endParaRPr sz="3200"/>
                    </a:p>
                  </a:txBody>
                  <a:tcPr marL="50800" marR="50800" marT="50800" marB="50800" anchor="ctr" horzOverflow="overflow"/>
                </a:tc>
                <a:tc>
                  <a:txBody>
                    <a:bodyPr vert="horz" wrap="square"/>
                    <a:lstStyle/>
                    <a:p>
                      <a:pPr defTabSz="914400"/>
                      <a:r>
                        <a:rPr sz="3200"/>
                        <a:t>文章结尾</a:t>
                      </a:r>
                      <a:endParaRPr sz="3200"/>
                    </a:p>
                  </a:txBody>
                  <a:tcPr marL="50800" marR="50800" marT="50800" marB="50800" anchor="ctr" horzOverflow="overflow"/>
                </a:tc>
              </a:tr>
              <a:tr h="778614">
                <a:tc>
                  <a:txBody>
                    <a:bodyPr vert="horz" wrap="square"/>
                    <a:lstStyle/>
                    <a:p>
                      <a:pPr defTabSz="914400">
                        <a:defRPr sz="3200"/>
                      </a:pPr>
                    </a:p>
                  </a:txBody>
                  <a:tcPr marL="50800" marR="50800" marT="50800" marB="50800" anchor="ctr" horzOverflow="overflow"/>
                </a:tc>
                <a:tc>
                  <a:txBody>
                    <a:bodyPr vert="horz" wrap="square"/>
                    <a:lstStyle/>
                    <a:p>
                      <a:pPr defTabSz="914400">
                        <a:defRPr sz="3200"/>
                      </a:pPr>
                    </a:p>
                  </a:txBody>
                  <a:tcPr marL="50800" marR="50800" marT="50800" marB="50800" anchor="ctr" horzOverflow="overflow"/>
                </a:tc>
                <a:tc>
                  <a:txBody>
                    <a:bodyPr vert="horz" wrap="square"/>
                    <a:lstStyle/>
                    <a:p>
                      <a:pPr defTabSz="914400">
                        <a:defRPr sz="3200"/>
                      </a:pPr>
                    </a:p>
                  </a:txBody>
                  <a:tcPr marL="50800" marR="50800" marT="50800" marB="50800" anchor="ctr" horzOverflow="overflow"/>
                </a:tc>
                <a:tc>
                  <a:txBody>
                    <a:bodyPr vert="horz" wrap="square"/>
                    <a:lstStyle/>
                    <a:p>
                      <a:pPr defTabSz="914400">
                        <a:defRPr sz="3200"/>
                      </a:pPr>
                    </a:p>
                  </a:txBody>
                  <a:tcPr marL="50800" marR="50800" marT="50800" marB="50800" anchor="ctr" horzOverflow="overflow"/>
                </a:tc>
                <a:tc>
                  <a:txBody>
                    <a:bodyPr vert="horz" wrap="square"/>
                    <a:lstStyle/>
                    <a:p>
                      <a:pPr defTabSz="914400">
                        <a:defRPr sz="3200"/>
                      </a:pPr>
                    </a:p>
                  </a:txBody>
                  <a:tcPr marL="50800" marR="50800" marT="50800" marB="50800" anchor="ctr" horzOverflow="overflow"/>
                </a:tc>
                <a:tc>
                  <a:txBody>
                    <a:bodyPr vert="horz" wrap="square"/>
                    <a:lstStyle/>
                    <a:p>
                      <a:pPr defTabSz="914400">
                        <a:defRPr sz="3200"/>
                      </a:pPr>
                    </a:p>
                  </a:txBody>
                  <a:tcPr marL="50800" marR="50800" marT="50800" marB="50800" anchor="ctr" horzOverflow="overflow"/>
                </a:tc>
              </a:tr>
            </a:tbl>
          </a:graphicData>
        </a:graphic>
      </p:graphicFrame>
      <p:sp>
        <p:nvSpPr>
          <p:cNvPr id="172" name="圈画过程："/>
          <p:cNvSpPr txBox="1"/>
          <p:nvPr/>
        </p:nvSpPr>
        <p:spPr>
          <a:xfrm>
            <a:off x="3398806" y="8689189"/>
            <a:ext cx="4876801" cy="1447801"/>
          </a:xfrm>
          <a:prstGeom prst="rect">
            <a:avLst/>
          </a:prstGeom>
          <a:ln w="12700">
            <a:miter lim="400000"/>
          </a:ln>
        </p:spPr>
        <p:txBody>
          <a:bodyPr wrap="none" lIns="50800" tIns="50800" rIns="50800" bIns="50800" anchor="ct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ctr" defTabSz="2438400" rtl="0" fontAlgn="auto" latinLnBrk="0" hangingPunct="0">
              <a:lnSpc>
                <a:spcPct val="100000"/>
              </a:lnSpc>
              <a:spcBef>
                <a:spcPct val="0"/>
              </a:spcBef>
              <a:spcAft>
                <a:spcPct val="0"/>
              </a:spcAft>
              <a:buClrTx/>
              <a:buSzTx/>
              <a:buFontTx/>
              <a:buNone/>
              <a:defRPr kumimoji="0" sz="7500" b="0" i="0" u="none" strike="noStrike" cap="none" spc="0" normalizeH="0" baseline="0">
                <a:ln>
                  <a:noFill/>
                </a:ln>
                <a:solidFill>
                  <a:srgbClr val="000000"/>
                </a:solidFill>
                <a:effectLst/>
                <a:uFillTx/>
                <a:latin typeface="+mn-lt"/>
                <a:ea typeface="+mn-ea"/>
                <a:cs typeface="+mn-cs"/>
                <a:sym typeface="Helvetica Neue"/>
              </a:defRPr>
            </a:lvl1pPr>
            <a:lvl2pPr marL="0" marR="0" indent="457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2pPr>
            <a:lvl3pPr marL="0" marR="0" indent="914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3pPr>
            <a:lvl4pPr marL="0" marR="0" indent="1371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4pPr>
            <a:lvl5pPr marL="0" marR="0" indent="18288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5pPr>
            <a:lvl6pPr marL="0" marR="0" indent="22860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6pPr>
            <a:lvl7pPr marL="0" marR="0" indent="2743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7pPr>
            <a:lvl8pPr marL="0" marR="0" indent="3200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8pPr>
            <a:lvl9pPr marL="0" marR="0" indent="3657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9pPr>
          </a:lstStyle>
          <a:p>
            <a:r>
              <a:t>圈画过程：</a:t>
            </a:r>
          </a:p>
        </p:txBody>
      </p:sp>
      <p:sp>
        <p:nvSpPr>
          <p:cNvPr id="173" name="1、关键信息"/>
          <p:cNvSpPr txBox="1"/>
          <p:nvPr/>
        </p:nvSpPr>
        <p:spPr>
          <a:xfrm>
            <a:off x="11580838" y="7021676"/>
            <a:ext cx="5406391" cy="1447801"/>
          </a:xfrm>
          <a:prstGeom prst="rect">
            <a:avLst/>
          </a:prstGeom>
          <a:ln w="12700">
            <a:miter lim="400000"/>
          </a:ln>
        </p:spPr>
        <p:txBody>
          <a:bodyPr wrap="none" lIns="50800" tIns="50800" rIns="50800" bIns="50800" anchor="ct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ctr" defTabSz="2438400" rtl="0" fontAlgn="auto" latinLnBrk="0" hangingPunct="0">
              <a:lnSpc>
                <a:spcPct val="100000"/>
              </a:lnSpc>
              <a:spcBef>
                <a:spcPct val="0"/>
              </a:spcBef>
              <a:spcAft>
                <a:spcPct val="0"/>
              </a:spcAft>
              <a:buClrTx/>
              <a:buSzTx/>
              <a:buFontTx/>
              <a:buNone/>
              <a:defRPr kumimoji="0" sz="7500" b="0" i="0" u="none" strike="noStrike" cap="none" spc="0" normalizeH="0" baseline="0">
                <a:ln>
                  <a:noFill/>
                </a:ln>
                <a:solidFill>
                  <a:srgbClr val="942192"/>
                </a:solidFill>
                <a:effectLst/>
                <a:uFillTx/>
                <a:latin typeface="+mn-lt"/>
                <a:ea typeface="+mn-ea"/>
                <a:cs typeface="+mn-cs"/>
                <a:sym typeface="Helvetica Neue"/>
              </a:defRPr>
            </a:lvl1pPr>
            <a:lvl2pPr marL="0" marR="0" indent="457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2pPr>
            <a:lvl3pPr marL="0" marR="0" indent="914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3pPr>
            <a:lvl4pPr marL="0" marR="0" indent="1371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4pPr>
            <a:lvl5pPr marL="0" marR="0" indent="18288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5pPr>
            <a:lvl6pPr marL="0" marR="0" indent="22860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6pPr>
            <a:lvl7pPr marL="0" marR="0" indent="2743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7pPr>
            <a:lvl8pPr marL="0" marR="0" indent="3200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8pPr>
            <a:lvl9pPr marL="0" marR="0" indent="3657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9pPr>
          </a:lstStyle>
          <a:p>
            <a:r>
              <a:t>1、关键信息</a:t>
            </a:r>
          </a:p>
        </p:txBody>
      </p:sp>
      <p:sp>
        <p:nvSpPr>
          <p:cNvPr id="174" name="2、态度情感"/>
          <p:cNvSpPr txBox="1"/>
          <p:nvPr/>
        </p:nvSpPr>
        <p:spPr>
          <a:xfrm>
            <a:off x="11580838" y="9132629"/>
            <a:ext cx="5406391" cy="1447801"/>
          </a:xfrm>
          <a:prstGeom prst="rect">
            <a:avLst/>
          </a:prstGeom>
          <a:ln w="12700">
            <a:miter lim="400000"/>
          </a:ln>
        </p:spPr>
        <p:txBody>
          <a:bodyPr wrap="none" lIns="50800" tIns="50800" rIns="50800" bIns="50800" anchor="ct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ctr" defTabSz="2438400" rtl="0" fontAlgn="auto" latinLnBrk="0" hangingPunct="0">
              <a:lnSpc>
                <a:spcPct val="100000"/>
              </a:lnSpc>
              <a:spcBef>
                <a:spcPct val="0"/>
              </a:spcBef>
              <a:spcAft>
                <a:spcPct val="0"/>
              </a:spcAft>
              <a:buClrTx/>
              <a:buSzTx/>
              <a:buFontTx/>
              <a:buNone/>
              <a:defRPr kumimoji="0" sz="7500" b="0" i="0" u="none" strike="noStrike" cap="none" spc="0" normalizeH="0" baseline="0">
                <a:ln>
                  <a:noFill/>
                </a:ln>
                <a:solidFill>
                  <a:schemeClr val="accent3">
                    <a:hueOff val="914338"/>
                    <a:satOff val="31515"/>
                    <a:lumOff val="-30789"/>
                  </a:schemeClr>
                </a:solidFill>
                <a:effectLst/>
                <a:uFillTx/>
                <a:latin typeface="+mn-lt"/>
                <a:ea typeface="+mn-ea"/>
                <a:cs typeface="+mn-cs"/>
                <a:sym typeface="Helvetica Neue"/>
              </a:defRPr>
            </a:lvl1pPr>
            <a:lvl2pPr marL="0" marR="0" indent="457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2pPr>
            <a:lvl3pPr marL="0" marR="0" indent="914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3pPr>
            <a:lvl4pPr marL="0" marR="0" indent="1371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4pPr>
            <a:lvl5pPr marL="0" marR="0" indent="18288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5pPr>
            <a:lvl6pPr marL="0" marR="0" indent="22860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6pPr>
            <a:lvl7pPr marL="0" marR="0" indent="2743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7pPr>
            <a:lvl8pPr marL="0" marR="0" indent="3200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8pPr>
            <a:lvl9pPr marL="0" marR="0" indent="3657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9pPr>
          </a:lstStyle>
          <a:p>
            <a:r>
              <a:t>2、态度情感</a:t>
            </a:r>
          </a:p>
        </p:txBody>
      </p:sp>
      <p:sp>
        <p:nvSpPr>
          <p:cNvPr id="175" name="3、关键情节"/>
          <p:cNvSpPr txBox="1"/>
          <p:nvPr/>
        </p:nvSpPr>
        <p:spPr>
          <a:xfrm>
            <a:off x="11580838" y="11243581"/>
            <a:ext cx="5406391" cy="1447801"/>
          </a:xfrm>
          <a:prstGeom prst="rect">
            <a:avLst/>
          </a:prstGeom>
          <a:ln w="12700">
            <a:miter lim="400000"/>
          </a:ln>
        </p:spPr>
        <p:txBody>
          <a:bodyPr wrap="none" lIns="50800" tIns="50800" rIns="50800" bIns="50800" anchor="ct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ctr" defTabSz="2438400" rtl="0" fontAlgn="auto" latinLnBrk="0" hangingPunct="0">
              <a:lnSpc>
                <a:spcPct val="100000"/>
              </a:lnSpc>
              <a:spcBef>
                <a:spcPct val="0"/>
              </a:spcBef>
              <a:spcAft>
                <a:spcPct val="0"/>
              </a:spcAft>
              <a:buClrTx/>
              <a:buSzTx/>
              <a:buFontTx/>
              <a:buNone/>
              <a:defRPr kumimoji="0" sz="7500" b="0" i="0" u="none" strike="noStrike" cap="none" spc="0" normalizeH="0" baseline="0">
                <a:ln>
                  <a:noFill/>
                </a:ln>
                <a:solidFill>
                  <a:schemeClr val="accent5">
                    <a:lumOff val="-29865"/>
                  </a:schemeClr>
                </a:solidFill>
                <a:effectLst/>
                <a:uFillTx/>
                <a:latin typeface="+mn-lt"/>
                <a:ea typeface="+mn-ea"/>
                <a:cs typeface="+mn-cs"/>
                <a:sym typeface="Helvetica Neue"/>
              </a:defRPr>
            </a:lvl1pPr>
            <a:lvl2pPr marL="0" marR="0" indent="457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2pPr>
            <a:lvl3pPr marL="0" marR="0" indent="914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3pPr>
            <a:lvl4pPr marL="0" marR="0" indent="1371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4pPr>
            <a:lvl5pPr marL="0" marR="0" indent="18288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5pPr>
            <a:lvl6pPr marL="0" marR="0" indent="22860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6pPr>
            <a:lvl7pPr marL="0" marR="0" indent="2743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7pPr>
            <a:lvl8pPr marL="0" marR="0" indent="3200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8pPr>
            <a:lvl9pPr marL="0" marR="0" indent="3657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9pPr>
          </a:lstStyle>
          <a:p>
            <a:r>
              <a:t>3、关键情节</a:t>
            </a:r>
          </a:p>
        </p:txBody>
      </p:sp>
    </p:spTree>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fill="hold" grpId="1" nodeType="clickEffect">
                                  <p:stCondLst>
                                    <p:cond delay="0"/>
                                  </p:stCondLst>
                                  <p:childTnLst>
                                    <p:set>
                                      <p:cBhvr>
                                        <p:cTn id="6" dur="indefinite" fill="hold"/>
                                        <p:tgtEl>
                                          <p:spTgt spid="17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fill="hold" grpId="2" nodeType="clickEffect">
                                  <p:stCondLst>
                                    <p:cond delay="0"/>
                                  </p:stCondLst>
                                  <p:childTnLst>
                                    <p:set>
                                      <p:cBhvr>
                                        <p:cTn id="10" dur="indefinite" fill="hold"/>
                                        <p:tgtEl>
                                          <p:spTgt spid="173"/>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fill="hold" grpId="3" nodeType="clickEffect">
                                  <p:stCondLst>
                                    <p:cond delay="0"/>
                                  </p:stCondLst>
                                  <p:childTnLst>
                                    <p:set>
                                      <p:cBhvr>
                                        <p:cTn id="14" dur="indefinite" fill="hold"/>
                                        <p:tgtEl>
                                          <p:spTgt spid="174"/>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fill="hold" grpId="4" nodeType="clickEffect">
                                  <p:stCondLst>
                                    <p:cond delay="0"/>
                                  </p:stCondLst>
                                  <p:childTnLst>
                                    <p:set>
                                      <p:cBhvr>
                                        <p:cTn id="18" dur="indefinite" fill="hold"/>
                                        <p:tgtEl>
                                          <p:spTgt spid="17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5" grpId="4" advAuto="0"/>
      <p:bldP spid="172" grpId="1" advAuto="0"/>
      <p:bldP spid="174" grpId="3" advAuto="0"/>
      <p:bldP spid="173" grpId="2" advAuto="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pic>
        <p:nvPicPr>
          <p:cNvPr id="177" name="图像"/>
          <p:cNvPicPr>
            <a:picLocks noChangeAspect="1"/>
          </p:cNvPicPr>
          <p:nvPr/>
        </p:nvPicPr>
        <p:blipFill>
          <a:blip r:embed="rId2"/>
          <a:stretch>
            <a:fillRect/>
          </a:stretch>
        </p:blipFill>
        <p:spPr>
          <a:xfrm>
            <a:off x="495264" y="708699"/>
            <a:ext cx="3032584" cy="1333292"/>
          </a:xfrm>
          <a:prstGeom prst="rect">
            <a:avLst/>
          </a:prstGeom>
          <a:ln w="12700">
            <a:miter lim="400000"/>
          </a:ln>
        </p:spPr>
      </p:pic>
      <p:sp>
        <p:nvSpPr>
          <p:cNvPr id="178" name="线条"/>
          <p:cNvSpPr/>
          <p:nvPr/>
        </p:nvSpPr>
        <p:spPr>
          <a:xfrm>
            <a:off x="1376555" y="2082008"/>
            <a:ext cx="21630891" cy="1"/>
          </a:xfrm>
          <a:prstGeom prst="line">
            <a:avLst/>
          </a:prstGeom>
          <a:ln w="25400">
            <a:solidFill>
              <a:srgbClr val="F0C032"/>
            </a:solidFill>
            <a:miter lim="400000"/>
          </a:ln>
        </p:spPr>
        <p:txBody>
          <a:bodyPr lIns="50800" tIns="50800" rIns="50800" bIns="5080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1pPr>
            <a:lvl2pPr marL="0" marR="0" indent="457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2pPr>
            <a:lvl3pPr marL="0" marR="0" indent="914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3pPr>
            <a:lvl4pPr marL="0" marR="0" indent="1371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4pPr>
            <a:lvl5pPr marL="0" marR="0" indent="18288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5pPr>
            <a:lvl6pPr marL="0" marR="0" indent="22860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6pPr>
            <a:lvl7pPr marL="0" marR="0" indent="2743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7pPr>
            <a:lvl8pPr marL="0" marR="0" indent="3200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8pPr>
            <a:lvl9pPr marL="0" marR="0" indent="3657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9pPr>
          </a:lstStyle>
          <a:p/>
        </p:txBody>
      </p:sp>
      <p:sp>
        <p:nvSpPr>
          <p:cNvPr id="179" name="原文回顾"/>
          <p:cNvSpPr txBox="1"/>
          <p:nvPr/>
        </p:nvSpPr>
        <p:spPr>
          <a:xfrm>
            <a:off x="3636838" y="848295"/>
            <a:ext cx="2857501" cy="1054101"/>
          </a:xfrm>
          <a:prstGeom prst="rect">
            <a:avLst/>
          </a:prstGeom>
          <a:ln w="12700">
            <a:miter lim="400000"/>
          </a:ln>
        </p:spPr>
        <p:txBody>
          <a:bodyPr wrap="none" lIns="50800" tIns="50800" rIns="50800" bIns="50800" anchor="ct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2438400" rtl="0" fontAlgn="auto" latinLnBrk="0" hangingPunct="0">
              <a:lnSpc>
                <a:spcPct val="100000"/>
              </a:lnSpc>
              <a:spcBef>
                <a:spcPct val="0"/>
              </a:spcBef>
              <a:spcAft>
                <a:spcPct val="0"/>
              </a:spcAft>
              <a:buClrTx/>
              <a:buSzTx/>
              <a:buFontTx/>
              <a:buNone/>
              <a:defRPr kumimoji="0" sz="5400" b="1" i="0" u="none" strike="noStrike" cap="none" spc="0" normalizeH="0" baseline="0">
                <a:ln>
                  <a:noFill/>
                </a:ln>
                <a:solidFill>
                  <a:srgbClr val="5E5E5E"/>
                </a:solidFill>
                <a:effectLst/>
                <a:uFillTx/>
                <a:latin typeface="+mn-lt"/>
                <a:ea typeface="+mn-ea"/>
                <a:cs typeface="+mn-cs"/>
                <a:sym typeface="Helvetica Neue"/>
              </a:defRPr>
            </a:lvl1pPr>
            <a:lvl2pPr marL="0" marR="0" indent="457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2pPr>
            <a:lvl3pPr marL="0" marR="0" indent="914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3pPr>
            <a:lvl4pPr marL="0" marR="0" indent="1371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4pPr>
            <a:lvl5pPr marL="0" marR="0" indent="18288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5pPr>
            <a:lvl6pPr marL="0" marR="0" indent="22860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6pPr>
            <a:lvl7pPr marL="0" marR="0" indent="2743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7pPr>
            <a:lvl8pPr marL="0" marR="0" indent="3200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8pPr>
            <a:lvl9pPr marL="0" marR="0" indent="3657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9pPr>
          </a:lstStyle>
          <a:p>
            <a:r>
              <a:t>原文回顾</a:t>
            </a:r>
          </a:p>
        </p:txBody>
      </p:sp>
      <p:sp>
        <p:nvSpPr>
          <p:cNvPr id="180" name="When I was in middle school, my social studies teacher asked me to enter a writing contest. I said no without thinking. I did not love writing. My family came from Brazil, so English was only my second language. Writing was so difficult and painful for m"/>
          <p:cNvSpPr txBox="1"/>
          <p:nvPr/>
        </p:nvSpPr>
        <p:spPr>
          <a:xfrm>
            <a:off x="1324847" y="2597100"/>
            <a:ext cx="21734307" cy="10171225"/>
          </a:xfrm>
          <a:prstGeom prst="rect">
            <a:avLst/>
          </a:prstGeom>
          <a:ln w="12700">
            <a:miter lim="400000"/>
          </a:ln>
        </p:spPr>
        <p:txBody>
          <a:bodyPr lIns="50800" tIns="50800" rIns="50800" bIns="50800" anchor="ct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just" defTabSz="457200" rtl="0" fontAlgn="auto" latinLnBrk="0" hangingPunct="0">
              <a:lnSpc>
                <a:spcPct val="260000"/>
              </a:lnSpc>
              <a:spcBef>
                <a:spcPct val="0"/>
              </a:spcBef>
              <a:spcAft>
                <a:spcPct val="0"/>
              </a:spcAft>
              <a:buClrTx/>
              <a:buSzTx/>
              <a:buFontTx/>
              <a:buNone/>
              <a:defRPr kumimoji="0" sz="5000" b="0" i="0" u="none" strike="noStrike" cap="none" spc="0" normalizeH="0" baseline="0">
                <a:ln>
                  <a:noFill/>
                </a:ln>
                <a:solidFill>
                  <a:srgbClr val="000000"/>
                </a:solidFill>
                <a:effectLst/>
                <a:uFillTx/>
                <a:latin typeface="Times New Roman" panose="02020603050405020304"/>
                <a:ea typeface="Times New Roman" panose="02020603050405020304"/>
                <a:cs typeface="Times New Roman" panose="02020603050405020304"/>
                <a:sym typeface="Times New Roman" panose="02020603050405020304"/>
              </a:defRPr>
            </a:lvl1pPr>
            <a:lvl2pPr marL="0" marR="0" indent="457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2pPr>
            <a:lvl3pPr marL="0" marR="0" indent="914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3pPr>
            <a:lvl4pPr marL="0" marR="0" indent="1371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4pPr>
            <a:lvl5pPr marL="0" marR="0" indent="18288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5pPr>
            <a:lvl6pPr marL="0" marR="0" indent="22860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6pPr>
            <a:lvl7pPr marL="0" marR="0" indent="2743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7pPr>
            <a:lvl8pPr marL="0" marR="0" indent="3200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8pPr>
            <a:lvl9pPr marL="0" marR="0" indent="3657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9pPr>
          </a:lstStyle>
          <a:p>
            <a:r>
              <a:t>      When I was in middle school, my social studies teacher asked me to enter a writing contest. I said no without thinking. I did not love writing. My family came from Brazil, so English was only my second language. Writing was so difficult and painful for me that my teacher had allowed me to present my paper on the sinking of the Titanic by acting out a play, where I played all the parts. No one laughed harder than he did.</a:t>
            </a:r>
          </a:p>
        </p:txBody>
      </p:sp>
      <p:pic>
        <p:nvPicPr>
          <p:cNvPr id="181" name="线条 线条"/>
          <p:cNvPicPr/>
          <p:nvPr/>
        </p:nvPicPr>
        <p:blipFill>
          <a:blip r:embed="rId3"/>
          <a:stretch>
            <a:fillRect/>
          </a:stretch>
        </p:blipFill>
        <p:spPr>
          <a:xfrm>
            <a:off x="10558136" y="3483061"/>
            <a:ext cx="5620831" cy="190501"/>
          </a:xfrm>
          <a:prstGeom prst="rect">
            <a:avLst/>
          </a:prstGeom>
        </p:spPr>
      </p:pic>
      <p:pic>
        <p:nvPicPr>
          <p:cNvPr id="183" name="线条 线条"/>
          <p:cNvPicPr/>
          <p:nvPr/>
        </p:nvPicPr>
        <p:blipFill>
          <a:blip r:embed="rId4"/>
          <a:stretch>
            <a:fillRect/>
          </a:stretch>
        </p:blipFill>
        <p:spPr>
          <a:xfrm>
            <a:off x="15434597" y="7188279"/>
            <a:ext cx="7743238" cy="190501"/>
          </a:xfrm>
          <a:prstGeom prst="rect">
            <a:avLst/>
          </a:prstGeom>
        </p:spPr>
      </p:pic>
      <p:pic>
        <p:nvPicPr>
          <p:cNvPr id="185" name="线条 线条"/>
          <p:cNvPicPr/>
          <p:nvPr/>
        </p:nvPicPr>
        <p:blipFill>
          <a:blip r:embed="rId5"/>
          <a:stretch>
            <a:fillRect/>
          </a:stretch>
        </p:blipFill>
        <p:spPr>
          <a:xfrm>
            <a:off x="1186213" y="9142172"/>
            <a:ext cx="3950276" cy="190501"/>
          </a:xfrm>
          <a:prstGeom prst="rect">
            <a:avLst/>
          </a:prstGeom>
        </p:spPr>
      </p:pic>
      <p:sp>
        <p:nvSpPr>
          <p:cNvPr id="187" name="英语非母语，写作于我困难且痛苦，我不愿参加写作比赛"/>
          <p:cNvSpPr txBox="1"/>
          <p:nvPr/>
        </p:nvSpPr>
        <p:spPr>
          <a:xfrm>
            <a:off x="5762552" y="11759231"/>
            <a:ext cx="15989302" cy="990601"/>
          </a:xfrm>
          <a:prstGeom prst="rect">
            <a:avLst/>
          </a:prstGeom>
          <a:ln w="12700">
            <a:miter lim="400000"/>
          </a:ln>
        </p:spPr>
        <p:txBody>
          <a:bodyPr wrap="none" lIns="50800" tIns="50800" rIns="50800" bIns="50800" anchor="ct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2438400" rtl="0" fontAlgn="auto" latinLnBrk="0" hangingPunct="0">
              <a:lnSpc>
                <a:spcPct val="100000"/>
              </a:lnSpc>
              <a:spcBef>
                <a:spcPct val="0"/>
              </a:spcBef>
              <a:spcAft>
                <a:spcPct val="0"/>
              </a:spcAft>
              <a:buClrTx/>
              <a:buSzTx/>
              <a:buFontTx/>
              <a:buNone/>
              <a:defRPr kumimoji="0" sz="5000" b="1" i="0" u="none" strike="noStrike" cap="none" spc="0" normalizeH="0" baseline="0">
                <a:ln>
                  <a:noFill/>
                </a:ln>
                <a:solidFill>
                  <a:schemeClr val="accent5">
                    <a:lumOff val="-29865"/>
                  </a:schemeClr>
                </a:solidFill>
                <a:effectLst/>
                <a:uFillTx/>
                <a:latin typeface="+mn-lt"/>
                <a:ea typeface="+mn-ea"/>
                <a:cs typeface="+mn-cs"/>
                <a:sym typeface="Helvetica Neue"/>
              </a:defRPr>
            </a:lvl1pPr>
            <a:lvl2pPr marL="0" marR="0" indent="457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2pPr>
            <a:lvl3pPr marL="0" marR="0" indent="914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3pPr>
            <a:lvl4pPr marL="0" marR="0" indent="1371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4pPr>
            <a:lvl5pPr marL="0" marR="0" indent="18288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5pPr>
            <a:lvl6pPr marL="0" marR="0" indent="22860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6pPr>
            <a:lvl7pPr marL="0" marR="0" indent="2743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7pPr>
            <a:lvl8pPr marL="0" marR="0" indent="3200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8pPr>
            <a:lvl9pPr marL="0" marR="0" indent="3657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9pPr>
          </a:lstStyle>
          <a:p>
            <a:r>
              <a:t>英语非母语，写作于我困难且痛苦，我不愿参加写作比赛</a:t>
            </a:r>
          </a:p>
        </p:txBody>
      </p:sp>
    </p:spTree>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300" fill="hold" grpId="1" nodeType="clickEffect">
                                  <p:stCondLst>
                                    <p:cond delay="0"/>
                                  </p:stCondLst>
                                  <p:childTnLst>
                                    <p:set>
                                      <p:cBhvr>
                                        <p:cTn id="6" dur="indefinite" fill="hold"/>
                                        <p:tgtEl>
                                          <p:spTgt spid="181"/>
                                        </p:tgtEl>
                                        <p:attrNameLst>
                                          <p:attrName>style.visibility</p:attrName>
                                        </p:attrNameLst>
                                      </p:cBhvr>
                                      <p:to>
                                        <p:strVal val="visible"/>
                                      </p:to>
                                    </p:set>
                                    <p:animEffect transition="in" filter="wipe(left)">
                                      <p:cBhvr>
                                        <p:cTn id="7" dur="300"/>
                                        <p:tgtEl>
                                          <p:spTgt spid="181"/>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300" fill="hold" grpId="2" nodeType="clickEffect">
                                  <p:stCondLst>
                                    <p:cond delay="0"/>
                                  </p:stCondLst>
                                  <p:childTnLst>
                                    <p:set>
                                      <p:cBhvr>
                                        <p:cTn id="11" dur="indefinite" fill="hold"/>
                                        <p:tgtEl>
                                          <p:spTgt spid="183"/>
                                        </p:tgtEl>
                                        <p:attrNameLst>
                                          <p:attrName>style.visibility</p:attrName>
                                        </p:attrNameLst>
                                      </p:cBhvr>
                                      <p:to>
                                        <p:strVal val="visible"/>
                                      </p:to>
                                    </p:set>
                                    <p:animEffect transition="in" filter="wipe(left)">
                                      <p:cBhvr>
                                        <p:cTn id="12" dur="300"/>
                                        <p:tgtEl>
                                          <p:spTgt spid="183"/>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8" dur="300" fill="hold" grpId="3" nodeType="clickEffect">
                                  <p:stCondLst>
                                    <p:cond delay="0"/>
                                  </p:stCondLst>
                                  <p:childTnLst>
                                    <p:set>
                                      <p:cBhvr>
                                        <p:cTn id="16" dur="indefinite" fill="hold"/>
                                        <p:tgtEl>
                                          <p:spTgt spid="185"/>
                                        </p:tgtEl>
                                        <p:attrNameLst>
                                          <p:attrName>style.visibility</p:attrName>
                                        </p:attrNameLst>
                                      </p:cBhvr>
                                      <p:to>
                                        <p:strVal val="visible"/>
                                      </p:to>
                                    </p:set>
                                    <p:animEffect transition="in" filter="wipe(left)">
                                      <p:cBhvr>
                                        <p:cTn id="17" dur="300"/>
                                        <p:tgtEl>
                                          <p:spTgt spid="185"/>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1" presetClass="entr" presetSubtype="0" fill="hold" grpId="4" nodeType="clickEffect">
                                  <p:stCondLst>
                                    <p:cond delay="0"/>
                                  </p:stCondLst>
                                  <p:childTnLst>
                                    <p:set>
                                      <p:cBhvr>
                                        <p:cTn id="21" dur="indefinite" fill="hold"/>
                                        <p:tgtEl>
                                          <p:spTgt spid="18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5" grpId="3" advAuto="0"/>
      <p:bldP spid="181" grpId="1" advAuto="0"/>
      <p:bldP spid="183" grpId="2" advAuto="0"/>
      <p:bldP spid="187" grpId="4" advAuto="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7"/>
          <a:stretch>
            <a:fillRect/>
          </a:stretch>
        </a:blipFill>
        <a:effectLst/>
      </p:bgPr>
    </p:bg>
    <p:spTree>
      <p:nvGrpSpPr>
        <p:cNvPr id="1" name=""/>
        <p:cNvGrpSpPr/>
        <p:nvPr/>
      </p:nvGrpSpPr>
      <p:grpSpPr>
        <a:xfrm>
          <a:off x="0" y="0"/>
          <a:ext cx="0" cy="0"/>
        </a:xfrm>
      </p:grpSpPr>
      <p:pic>
        <p:nvPicPr>
          <p:cNvPr id="189" name="图像"/>
          <p:cNvPicPr>
            <a:picLocks noChangeAspect="1"/>
          </p:cNvPicPr>
          <p:nvPr/>
        </p:nvPicPr>
        <p:blipFill>
          <a:blip r:embed="rId2"/>
          <a:stretch>
            <a:fillRect/>
          </a:stretch>
        </p:blipFill>
        <p:spPr>
          <a:xfrm>
            <a:off x="495264" y="708699"/>
            <a:ext cx="3032584" cy="1333292"/>
          </a:xfrm>
          <a:prstGeom prst="rect">
            <a:avLst/>
          </a:prstGeom>
          <a:ln w="12700">
            <a:miter lim="400000"/>
          </a:ln>
        </p:spPr>
      </p:pic>
      <p:sp>
        <p:nvSpPr>
          <p:cNvPr id="190" name="线条"/>
          <p:cNvSpPr/>
          <p:nvPr/>
        </p:nvSpPr>
        <p:spPr>
          <a:xfrm>
            <a:off x="1376555" y="2082008"/>
            <a:ext cx="21630891" cy="1"/>
          </a:xfrm>
          <a:prstGeom prst="line">
            <a:avLst/>
          </a:prstGeom>
          <a:ln w="25400">
            <a:solidFill>
              <a:srgbClr val="F0C032"/>
            </a:solidFill>
            <a:miter lim="400000"/>
          </a:ln>
        </p:spPr>
        <p:txBody>
          <a:bodyPr lIns="50800" tIns="50800" rIns="50800" bIns="5080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1pPr>
            <a:lvl2pPr marL="0" marR="0" indent="457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2pPr>
            <a:lvl3pPr marL="0" marR="0" indent="914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3pPr>
            <a:lvl4pPr marL="0" marR="0" indent="1371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4pPr>
            <a:lvl5pPr marL="0" marR="0" indent="18288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5pPr>
            <a:lvl6pPr marL="0" marR="0" indent="22860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6pPr>
            <a:lvl7pPr marL="0" marR="0" indent="2743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7pPr>
            <a:lvl8pPr marL="0" marR="0" indent="3200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8pPr>
            <a:lvl9pPr marL="0" marR="0" indent="3657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9pPr>
          </a:lstStyle>
          <a:p/>
        </p:txBody>
      </p:sp>
      <p:sp>
        <p:nvSpPr>
          <p:cNvPr id="191" name="原文回顾"/>
          <p:cNvSpPr txBox="1"/>
          <p:nvPr/>
        </p:nvSpPr>
        <p:spPr>
          <a:xfrm>
            <a:off x="3636838" y="848295"/>
            <a:ext cx="2857501" cy="1054101"/>
          </a:xfrm>
          <a:prstGeom prst="rect">
            <a:avLst/>
          </a:prstGeom>
          <a:ln w="12700">
            <a:miter lim="400000"/>
          </a:ln>
        </p:spPr>
        <p:txBody>
          <a:bodyPr wrap="none" lIns="50800" tIns="50800" rIns="50800" bIns="50800" anchor="ct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2438400" rtl="0" fontAlgn="auto" latinLnBrk="0" hangingPunct="0">
              <a:lnSpc>
                <a:spcPct val="100000"/>
              </a:lnSpc>
              <a:spcBef>
                <a:spcPct val="0"/>
              </a:spcBef>
              <a:spcAft>
                <a:spcPct val="0"/>
              </a:spcAft>
              <a:buClrTx/>
              <a:buSzTx/>
              <a:buFontTx/>
              <a:buNone/>
              <a:defRPr kumimoji="0" sz="5400" b="1" i="0" u="none" strike="noStrike" cap="none" spc="0" normalizeH="0" baseline="0">
                <a:ln>
                  <a:noFill/>
                </a:ln>
                <a:solidFill>
                  <a:srgbClr val="5E5E5E"/>
                </a:solidFill>
                <a:effectLst/>
                <a:uFillTx/>
                <a:latin typeface="+mn-lt"/>
                <a:ea typeface="+mn-ea"/>
                <a:cs typeface="+mn-cs"/>
                <a:sym typeface="Helvetica Neue"/>
              </a:defRPr>
            </a:lvl1pPr>
            <a:lvl2pPr marL="0" marR="0" indent="457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2pPr>
            <a:lvl3pPr marL="0" marR="0" indent="914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3pPr>
            <a:lvl4pPr marL="0" marR="0" indent="1371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4pPr>
            <a:lvl5pPr marL="0" marR="0" indent="18288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5pPr>
            <a:lvl6pPr marL="0" marR="0" indent="22860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6pPr>
            <a:lvl7pPr marL="0" marR="0" indent="2743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7pPr>
            <a:lvl8pPr marL="0" marR="0" indent="3200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8pPr>
            <a:lvl9pPr marL="0" marR="0" indent="3657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9pPr>
          </a:lstStyle>
          <a:p>
            <a:r>
              <a:t>原文回顾</a:t>
            </a:r>
          </a:p>
        </p:txBody>
      </p:sp>
      <p:sp>
        <p:nvSpPr>
          <p:cNvPr id="192" name="So, why did he suddenly force me to do something at which I was sure to fail? His reply: “Because I love your stories. If you’re willing to apply yourself, I think you have a good shot at this.” Encouraged by his words, I agreed to give it a try."/>
          <p:cNvSpPr txBox="1"/>
          <p:nvPr/>
        </p:nvSpPr>
        <p:spPr>
          <a:xfrm>
            <a:off x="1324847" y="4580387"/>
            <a:ext cx="21734307" cy="4555226"/>
          </a:xfrm>
          <a:prstGeom prst="rect">
            <a:avLst/>
          </a:prstGeom>
          <a:ln w="12700">
            <a:miter lim="400000"/>
          </a:ln>
        </p:spPr>
        <p:txBody>
          <a:bodyPr lIns="50800" tIns="50800" rIns="50800" bIns="50800" anchor="ct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just" defTabSz="457200" rtl="0" fontAlgn="auto" latinLnBrk="0" hangingPunct="0">
              <a:lnSpc>
                <a:spcPct val="260000"/>
              </a:lnSpc>
              <a:spcBef>
                <a:spcPct val="0"/>
              </a:spcBef>
              <a:spcAft>
                <a:spcPct val="0"/>
              </a:spcAft>
              <a:buClrTx/>
              <a:buSzTx/>
              <a:buFontTx/>
              <a:buNone/>
              <a:defRPr kumimoji="0" sz="5000" b="0" i="0" u="none" strike="noStrike" cap="none" spc="0" normalizeH="0" baseline="0">
                <a:ln>
                  <a:noFill/>
                </a:ln>
                <a:solidFill>
                  <a:srgbClr val="000000"/>
                </a:solidFill>
                <a:effectLst/>
                <a:uFillTx/>
                <a:latin typeface="Times New Roman" panose="02020603050405020304"/>
                <a:ea typeface="Times New Roman" panose="02020603050405020304"/>
                <a:cs typeface="Times New Roman" panose="02020603050405020304"/>
                <a:sym typeface="Times New Roman" panose="02020603050405020304"/>
              </a:defRPr>
            </a:lvl1pPr>
            <a:lvl2pPr marL="0" marR="0" indent="457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2pPr>
            <a:lvl3pPr marL="0" marR="0" indent="914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3pPr>
            <a:lvl4pPr marL="0" marR="0" indent="1371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4pPr>
            <a:lvl5pPr marL="0" marR="0" indent="18288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5pPr>
            <a:lvl6pPr marL="0" marR="0" indent="22860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6pPr>
            <a:lvl7pPr marL="0" marR="0" indent="2743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7pPr>
            <a:lvl8pPr marL="0" marR="0" indent="3200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8pPr>
            <a:lvl9pPr marL="0" marR="0" indent="3657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9pPr>
          </a:lstStyle>
          <a:p>
            <a:r>
              <a:t>     So, why did he suddenly force me to do something at which I was sure to fail? His reply: “Because I love your stories. If you’re willing to apply yourself, I think you have a good shot at this.” Encouraged by his words, I agreed to give it a try.</a:t>
            </a:r>
          </a:p>
        </p:txBody>
      </p:sp>
      <p:pic>
        <p:nvPicPr>
          <p:cNvPr id="193" name="线条 线条"/>
          <p:cNvPicPr/>
          <p:nvPr/>
        </p:nvPicPr>
        <p:blipFill>
          <a:blip r:embed="rId3"/>
          <a:stretch>
            <a:fillRect/>
          </a:stretch>
        </p:blipFill>
        <p:spPr>
          <a:xfrm>
            <a:off x="16138554" y="7284215"/>
            <a:ext cx="5620831" cy="190501"/>
          </a:xfrm>
          <a:prstGeom prst="rect">
            <a:avLst/>
          </a:prstGeom>
        </p:spPr>
      </p:pic>
      <p:pic>
        <p:nvPicPr>
          <p:cNvPr id="195" name="线条 线条"/>
          <p:cNvPicPr/>
          <p:nvPr/>
        </p:nvPicPr>
        <p:blipFill>
          <a:blip r:embed="rId4"/>
          <a:stretch>
            <a:fillRect/>
          </a:stretch>
        </p:blipFill>
        <p:spPr>
          <a:xfrm>
            <a:off x="2255174" y="9184792"/>
            <a:ext cx="6444434" cy="190501"/>
          </a:xfrm>
          <a:prstGeom prst="rect">
            <a:avLst/>
          </a:prstGeom>
        </p:spPr>
      </p:pic>
      <p:pic>
        <p:nvPicPr>
          <p:cNvPr id="197" name="线条 线条"/>
          <p:cNvPicPr/>
          <p:nvPr/>
        </p:nvPicPr>
        <p:blipFill>
          <a:blip r:embed="rId5"/>
          <a:stretch>
            <a:fillRect/>
          </a:stretch>
        </p:blipFill>
        <p:spPr>
          <a:xfrm>
            <a:off x="6326454" y="7284215"/>
            <a:ext cx="6320313" cy="190501"/>
          </a:xfrm>
          <a:prstGeom prst="rect">
            <a:avLst/>
          </a:prstGeom>
        </p:spPr>
      </p:pic>
      <p:pic>
        <p:nvPicPr>
          <p:cNvPr id="199" name="线条 线条"/>
          <p:cNvPicPr/>
          <p:nvPr/>
        </p:nvPicPr>
        <p:blipFill>
          <a:blip r:embed="rId6"/>
          <a:stretch>
            <a:fillRect/>
          </a:stretch>
        </p:blipFill>
        <p:spPr>
          <a:xfrm>
            <a:off x="9061903" y="9184792"/>
            <a:ext cx="6444435" cy="190501"/>
          </a:xfrm>
          <a:prstGeom prst="rect">
            <a:avLst/>
          </a:prstGeom>
        </p:spPr>
      </p:pic>
      <p:sp>
        <p:nvSpPr>
          <p:cNvPr id="201" name="老师喜欢我的写作，鼓励我，我同意试试"/>
          <p:cNvSpPr txBox="1"/>
          <p:nvPr/>
        </p:nvSpPr>
        <p:spPr>
          <a:xfrm>
            <a:off x="6419850" y="9955638"/>
            <a:ext cx="11544300" cy="990601"/>
          </a:xfrm>
          <a:prstGeom prst="rect">
            <a:avLst/>
          </a:prstGeom>
          <a:ln w="12700">
            <a:miter lim="400000"/>
          </a:ln>
        </p:spPr>
        <p:txBody>
          <a:bodyPr wrap="none" lIns="50800" tIns="50800" rIns="50800" bIns="50800" anchor="ct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2438400" rtl="0" fontAlgn="auto" latinLnBrk="0" hangingPunct="0">
              <a:lnSpc>
                <a:spcPct val="100000"/>
              </a:lnSpc>
              <a:spcBef>
                <a:spcPct val="0"/>
              </a:spcBef>
              <a:spcAft>
                <a:spcPct val="0"/>
              </a:spcAft>
              <a:buClrTx/>
              <a:buSzTx/>
              <a:buFontTx/>
              <a:buNone/>
              <a:defRPr kumimoji="0" sz="5000" b="1" i="0" u="none" strike="noStrike" cap="none" spc="0" normalizeH="0" baseline="0">
                <a:ln>
                  <a:noFill/>
                </a:ln>
                <a:solidFill>
                  <a:schemeClr val="accent5">
                    <a:lumOff val="-29865"/>
                  </a:schemeClr>
                </a:solidFill>
                <a:effectLst/>
                <a:uFillTx/>
                <a:latin typeface="+mn-lt"/>
                <a:ea typeface="+mn-ea"/>
                <a:cs typeface="+mn-cs"/>
                <a:sym typeface="Helvetica Neue"/>
              </a:defRPr>
            </a:lvl1pPr>
            <a:lvl2pPr marL="0" marR="0" indent="457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2pPr>
            <a:lvl3pPr marL="0" marR="0" indent="914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3pPr>
            <a:lvl4pPr marL="0" marR="0" indent="1371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4pPr>
            <a:lvl5pPr marL="0" marR="0" indent="18288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5pPr>
            <a:lvl6pPr marL="0" marR="0" indent="22860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6pPr>
            <a:lvl7pPr marL="0" marR="0" indent="2743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7pPr>
            <a:lvl8pPr marL="0" marR="0" indent="3200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8pPr>
            <a:lvl9pPr marL="0" marR="0" indent="3657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9pPr>
          </a:lstStyle>
          <a:p>
            <a:r>
              <a:t>老师喜欢我的写作，鼓励我，我同意试试</a:t>
            </a:r>
          </a:p>
        </p:txBody>
      </p:sp>
    </p:spTree>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300" fill="hold" grpId="1" nodeType="clickEffect">
                                  <p:stCondLst>
                                    <p:cond delay="0"/>
                                  </p:stCondLst>
                                  <p:childTnLst>
                                    <p:set>
                                      <p:cBhvr>
                                        <p:cTn id="6" dur="indefinite" fill="hold"/>
                                        <p:tgtEl>
                                          <p:spTgt spid="193"/>
                                        </p:tgtEl>
                                        <p:attrNameLst>
                                          <p:attrName>style.visibility</p:attrName>
                                        </p:attrNameLst>
                                      </p:cBhvr>
                                      <p:to>
                                        <p:strVal val="visible"/>
                                      </p:to>
                                    </p:set>
                                    <p:animEffect transition="in" filter="wipe(left)">
                                      <p:cBhvr>
                                        <p:cTn id="7" dur="300"/>
                                        <p:tgtEl>
                                          <p:spTgt spid="19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300" fill="hold" grpId="2" nodeType="clickEffect">
                                  <p:stCondLst>
                                    <p:cond delay="0"/>
                                  </p:stCondLst>
                                  <p:childTnLst>
                                    <p:set>
                                      <p:cBhvr>
                                        <p:cTn id="11" dur="indefinite" fill="hold"/>
                                        <p:tgtEl>
                                          <p:spTgt spid="195"/>
                                        </p:tgtEl>
                                        <p:attrNameLst>
                                          <p:attrName>style.visibility</p:attrName>
                                        </p:attrNameLst>
                                      </p:cBhvr>
                                      <p:to>
                                        <p:strVal val="visible"/>
                                      </p:to>
                                    </p:set>
                                    <p:animEffect transition="in" filter="wipe(left)">
                                      <p:cBhvr>
                                        <p:cTn id="12" dur="300"/>
                                        <p:tgtEl>
                                          <p:spTgt spid="195"/>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8" dur="300" fill="hold" grpId="3" nodeType="clickEffect">
                                  <p:stCondLst>
                                    <p:cond delay="0"/>
                                  </p:stCondLst>
                                  <p:childTnLst>
                                    <p:set>
                                      <p:cBhvr>
                                        <p:cTn id="16" dur="indefinite" fill="hold"/>
                                        <p:tgtEl>
                                          <p:spTgt spid="197"/>
                                        </p:tgtEl>
                                        <p:attrNameLst>
                                          <p:attrName>style.visibility</p:attrName>
                                        </p:attrNameLst>
                                      </p:cBhvr>
                                      <p:to>
                                        <p:strVal val="visible"/>
                                      </p:to>
                                    </p:set>
                                    <p:animEffect transition="in" filter="wipe(left)">
                                      <p:cBhvr>
                                        <p:cTn id="17" dur="300"/>
                                        <p:tgtEl>
                                          <p:spTgt spid="197"/>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22" presetClass="entr" presetSubtype="8" dur="300" fill="hold" grpId="4" nodeType="clickEffect">
                                  <p:stCondLst>
                                    <p:cond delay="0"/>
                                  </p:stCondLst>
                                  <p:childTnLst>
                                    <p:set>
                                      <p:cBhvr>
                                        <p:cTn id="21" dur="indefinite" fill="hold"/>
                                        <p:tgtEl>
                                          <p:spTgt spid="199"/>
                                        </p:tgtEl>
                                        <p:attrNameLst>
                                          <p:attrName>style.visibility</p:attrName>
                                        </p:attrNameLst>
                                      </p:cBhvr>
                                      <p:to>
                                        <p:strVal val="visible"/>
                                      </p:to>
                                    </p:set>
                                    <p:animEffect transition="in" filter="wipe(left)">
                                      <p:cBhvr>
                                        <p:cTn id="22" dur="300"/>
                                        <p:tgtEl>
                                          <p:spTgt spid="199"/>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1" presetClass="entr" presetSubtype="0" fill="hold" grpId="5" nodeType="clickEffect">
                                  <p:stCondLst>
                                    <p:cond delay="0"/>
                                  </p:stCondLst>
                                  <p:childTnLst>
                                    <p:set>
                                      <p:cBhvr>
                                        <p:cTn id="26" dur="indefinite" fill="hold"/>
                                        <p:tgtEl>
                                          <p:spTgt spid="20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3" grpId="1" advAuto="0"/>
      <p:bldP spid="201" grpId="5" advAuto="0"/>
      <p:bldP spid="195" grpId="2" advAuto="0"/>
      <p:bldP spid="197" grpId="3" advAuto="0"/>
      <p:bldP spid="199" grpId="4" advAuto="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pic>
        <p:nvPicPr>
          <p:cNvPr id="203" name="图像"/>
          <p:cNvPicPr>
            <a:picLocks noChangeAspect="1"/>
          </p:cNvPicPr>
          <p:nvPr/>
        </p:nvPicPr>
        <p:blipFill>
          <a:blip r:embed="rId2"/>
          <a:stretch>
            <a:fillRect/>
          </a:stretch>
        </p:blipFill>
        <p:spPr>
          <a:xfrm>
            <a:off x="495264" y="708699"/>
            <a:ext cx="3032584" cy="1333292"/>
          </a:xfrm>
          <a:prstGeom prst="rect">
            <a:avLst/>
          </a:prstGeom>
          <a:ln w="12700">
            <a:miter lim="400000"/>
          </a:ln>
        </p:spPr>
      </p:pic>
      <p:sp>
        <p:nvSpPr>
          <p:cNvPr id="204" name="线条"/>
          <p:cNvSpPr/>
          <p:nvPr/>
        </p:nvSpPr>
        <p:spPr>
          <a:xfrm>
            <a:off x="1376555" y="2082008"/>
            <a:ext cx="21630891" cy="1"/>
          </a:xfrm>
          <a:prstGeom prst="line">
            <a:avLst/>
          </a:prstGeom>
          <a:ln w="25400">
            <a:solidFill>
              <a:srgbClr val="F0C032"/>
            </a:solidFill>
            <a:miter lim="400000"/>
          </a:ln>
        </p:spPr>
        <p:txBody>
          <a:bodyPr lIns="50800" tIns="50800" rIns="50800" bIns="5080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1pPr>
            <a:lvl2pPr marL="0" marR="0" indent="457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2pPr>
            <a:lvl3pPr marL="0" marR="0" indent="914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3pPr>
            <a:lvl4pPr marL="0" marR="0" indent="1371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4pPr>
            <a:lvl5pPr marL="0" marR="0" indent="18288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5pPr>
            <a:lvl6pPr marL="0" marR="0" indent="22860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6pPr>
            <a:lvl7pPr marL="0" marR="0" indent="2743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7pPr>
            <a:lvl8pPr marL="0" marR="0" indent="3200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8pPr>
            <a:lvl9pPr marL="0" marR="0" indent="3657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9pPr>
          </a:lstStyle>
          <a:p/>
        </p:txBody>
      </p:sp>
      <p:sp>
        <p:nvSpPr>
          <p:cNvPr id="205" name="原文回顾"/>
          <p:cNvSpPr txBox="1"/>
          <p:nvPr/>
        </p:nvSpPr>
        <p:spPr>
          <a:xfrm>
            <a:off x="3636838" y="848295"/>
            <a:ext cx="2857501" cy="1054101"/>
          </a:xfrm>
          <a:prstGeom prst="rect">
            <a:avLst/>
          </a:prstGeom>
          <a:ln w="12700">
            <a:miter lim="400000"/>
          </a:ln>
        </p:spPr>
        <p:txBody>
          <a:bodyPr wrap="none" lIns="50800" tIns="50800" rIns="50800" bIns="50800" anchor="ct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2438400" rtl="0" fontAlgn="auto" latinLnBrk="0" hangingPunct="0">
              <a:lnSpc>
                <a:spcPct val="100000"/>
              </a:lnSpc>
              <a:spcBef>
                <a:spcPct val="0"/>
              </a:spcBef>
              <a:spcAft>
                <a:spcPct val="0"/>
              </a:spcAft>
              <a:buClrTx/>
              <a:buSzTx/>
              <a:buFontTx/>
              <a:buNone/>
              <a:defRPr kumimoji="0" sz="5400" b="1" i="0" u="none" strike="noStrike" cap="none" spc="0" normalizeH="0" baseline="0">
                <a:ln>
                  <a:noFill/>
                </a:ln>
                <a:solidFill>
                  <a:srgbClr val="5E5E5E"/>
                </a:solidFill>
                <a:effectLst/>
                <a:uFillTx/>
                <a:latin typeface="+mn-lt"/>
                <a:ea typeface="+mn-ea"/>
                <a:cs typeface="+mn-cs"/>
                <a:sym typeface="Helvetica Neue"/>
              </a:defRPr>
            </a:lvl1pPr>
            <a:lvl2pPr marL="0" marR="0" indent="457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2pPr>
            <a:lvl3pPr marL="0" marR="0" indent="914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3pPr>
            <a:lvl4pPr marL="0" marR="0" indent="1371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4pPr>
            <a:lvl5pPr marL="0" marR="0" indent="18288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5pPr>
            <a:lvl6pPr marL="0" marR="0" indent="22860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6pPr>
            <a:lvl7pPr marL="0" marR="0" indent="2743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7pPr>
            <a:lvl8pPr marL="0" marR="0" indent="3200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8pPr>
            <a:lvl9pPr marL="0" marR="0" indent="3657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9pPr>
          </a:lstStyle>
          <a:p>
            <a:r>
              <a:t>原文回顾</a:t>
            </a:r>
          </a:p>
        </p:txBody>
      </p:sp>
      <p:sp>
        <p:nvSpPr>
          <p:cNvPr id="206" name="I chose Paul Revere’s horse as my subject. Paul Revere was a silversmith (银匠) in Boston who rode a horse at night on April 18, 1775 to Lexington to warn people that British soldiers were coming. My story would come straight from the horse’s mouth. Not a "/>
          <p:cNvSpPr txBox="1"/>
          <p:nvPr/>
        </p:nvSpPr>
        <p:spPr>
          <a:xfrm>
            <a:off x="934068" y="2440944"/>
            <a:ext cx="21734307" cy="10397226"/>
          </a:xfrm>
          <a:prstGeom prst="rect">
            <a:avLst/>
          </a:prstGeom>
          <a:ln w="12700">
            <a:miter lim="400000"/>
          </a:ln>
        </p:spPr>
        <p:txBody>
          <a:bodyPr lIns="50800" tIns="50800" rIns="50800" bIns="50800" anchor="ct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just" defTabSz="457200" rtl="0" fontAlgn="auto" latinLnBrk="0" hangingPunct="0">
              <a:lnSpc>
                <a:spcPct val="160000"/>
              </a:lnSpc>
              <a:spcBef>
                <a:spcPct val="0"/>
              </a:spcBef>
              <a:spcAft>
                <a:spcPct val="0"/>
              </a:spcAft>
              <a:buClrTx/>
              <a:buSzTx/>
              <a:buFontTx/>
              <a:buNone/>
              <a:defRPr kumimoji="0" sz="5000" b="0" i="0" u="none" strike="noStrike" cap="none" spc="0" normalizeH="0" baseline="0">
                <a:ln>
                  <a:noFill/>
                </a:ln>
                <a:solidFill>
                  <a:srgbClr val="000000"/>
                </a:solidFill>
                <a:effectLst/>
                <a:uFillTx/>
                <a:latin typeface="Times New Roman" panose="02020603050405020304"/>
                <a:ea typeface="Times New Roman" panose="02020603050405020304"/>
                <a:cs typeface="Times New Roman" panose="02020603050405020304"/>
                <a:sym typeface="Times New Roman" panose="02020603050405020304"/>
              </a:defRPr>
            </a:lvl1pPr>
            <a:lvl2pPr marL="0" marR="0" indent="457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2pPr>
            <a:lvl3pPr marL="0" marR="0" indent="914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3pPr>
            <a:lvl4pPr marL="0" marR="0" indent="1371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4pPr>
            <a:lvl5pPr marL="0" marR="0" indent="18288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5pPr>
            <a:lvl6pPr marL="0" marR="0" indent="22860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6pPr>
            <a:lvl7pPr marL="0" marR="0" indent="2743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7pPr>
            <a:lvl8pPr marL="0" marR="0" indent="3200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8pPr>
            <a:lvl9pPr marL="0" marR="0" indent="3657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9pPr>
          </a:lstStyle>
          <a:p>
            <a:r>
              <a:t>    I chose Paul Revere’s horse as my subject. Paul Revere was a silversmith (银匠) in Boston who rode a horse at night on April 18, 1775 to Lexington to warn people that British soldiers were coming. My story would come straight from the horse’s mouth. Not a brilliant idea, but funny; and unlikely to be anyone else’s choice. What did the horse think, as he sped through the night? Did he get tired? Have doubts? Did he want to quit? I sympathized immediately. I got tired. I had doubts. I want to quit. But, like Revere’s horse, I kept going. I worked hard. I checked my spelling. I asked my older sister to correct my grammar. I checked out a half-dozen books on Paul Revere from the library. I even read a few of them.</a:t>
            </a:r>
          </a:p>
        </p:txBody>
      </p:sp>
      <p:pic>
        <p:nvPicPr>
          <p:cNvPr id="207" name="线条 线条"/>
          <p:cNvPicPr/>
          <p:nvPr/>
        </p:nvPicPr>
        <p:blipFill>
          <a:blip r:embed="rId3"/>
          <a:stretch>
            <a:fillRect/>
          </a:stretch>
        </p:blipFill>
        <p:spPr>
          <a:xfrm>
            <a:off x="3714843" y="3240795"/>
            <a:ext cx="9405005" cy="190501"/>
          </a:xfrm>
          <a:prstGeom prst="rect">
            <a:avLst/>
          </a:prstGeom>
        </p:spPr>
      </p:pic>
      <p:pic>
        <p:nvPicPr>
          <p:cNvPr id="209" name="线条 线条"/>
          <p:cNvPicPr/>
          <p:nvPr/>
        </p:nvPicPr>
        <p:blipFill>
          <a:blip r:embed="rId4"/>
          <a:stretch>
            <a:fillRect/>
          </a:stretch>
        </p:blipFill>
        <p:spPr>
          <a:xfrm>
            <a:off x="14461996" y="5772277"/>
            <a:ext cx="8476277" cy="190501"/>
          </a:xfrm>
          <a:prstGeom prst="rect">
            <a:avLst/>
          </a:prstGeom>
        </p:spPr>
      </p:pic>
      <p:pic>
        <p:nvPicPr>
          <p:cNvPr id="211" name="线条 线条"/>
          <p:cNvPicPr/>
          <p:nvPr/>
        </p:nvPicPr>
        <p:blipFill>
          <a:blip r:embed="rId5"/>
          <a:stretch>
            <a:fillRect/>
          </a:stretch>
        </p:blipFill>
        <p:spPr>
          <a:xfrm>
            <a:off x="745348" y="6971100"/>
            <a:ext cx="2142957" cy="190501"/>
          </a:xfrm>
          <a:prstGeom prst="rect">
            <a:avLst/>
          </a:prstGeom>
        </p:spPr>
      </p:pic>
      <p:pic>
        <p:nvPicPr>
          <p:cNvPr id="213" name="线条 线条"/>
          <p:cNvPicPr/>
          <p:nvPr/>
        </p:nvPicPr>
        <p:blipFill>
          <a:blip r:embed="rId6"/>
          <a:stretch>
            <a:fillRect/>
          </a:stretch>
        </p:blipFill>
        <p:spPr>
          <a:xfrm>
            <a:off x="6794145" y="9322531"/>
            <a:ext cx="3246399" cy="190501"/>
          </a:xfrm>
          <a:prstGeom prst="rect">
            <a:avLst/>
          </a:prstGeom>
        </p:spPr>
      </p:pic>
      <p:pic>
        <p:nvPicPr>
          <p:cNvPr id="215" name="线条 线条"/>
          <p:cNvPicPr/>
          <p:nvPr/>
        </p:nvPicPr>
        <p:blipFill>
          <a:blip r:embed="rId7"/>
          <a:stretch>
            <a:fillRect/>
          </a:stretch>
        </p:blipFill>
        <p:spPr>
          <a:xfrm>
            <a:off x="3367318" y="10464806"/>
            <a:ext cx="5249327" cy="190501"/>
          </a:xfrm>
          <a:prstGeom prst="rect">
            <a:avLst/>
          </a:prstGeom>
        </p:spPr>
      </p:pic>
      <p:pic>
        <p:nvPicPr>
          <p:cNvPr id="217" name="线条 线条"/>
          <p:cNvPicPr/>
          <p:nvPr/>
        </p:nvPicPr>
        <p:blipFill>
          <a:blip r:embed="rId8"/>
          <a:stretch>
            <a:fillRect/>
          </a:stretch>
        </p:blipFill>
        <p:spPr>
          <a:xfrm>
            <a:off x="8990807" y="6971100"/>
            <a:ext cx="1715929" cy="190501"/>
          </a:xfrm>
          <a:prstGeom prst="rect">
            <a:avLst/>
          </a:prstGeom>
        </p:spPr>
      </p:pic>
      <p:pic>
        <p:nvPicPr>
          <p:cNvPr id="219" name="线条 线条"/>
          <p:cNvPicPr/>
          <p:nvPr/>
        </p:nvPicPr>
        <p:blipFill>
          <a:blip r:embed="rId9"/>
          <a:stretch>
            <a:fillRect/>
          </a:stretch>
        </p:blipFill>
        <p:spPr>
          <a:xfrm rot="21600000">
            <a:off x="11526814" y="6971100"/>
            <a:ext cx="9648503" cy="190501"/>
          </a:xfrm>
          <a:prstGeom prst="rect">
            <a:avLst/>
          </a:prstGeom>
        </p:spPr>
      </p:pic>
      <p:sp>
        <p:nvSpPr>
          <p:cNvPr id="221" name="创作时的写作过程"/>
          <p:cNvSpPr txBox="1"/>
          <p:nvPr/>
        </p:nvSpPr>
        <p:spPr>
          <a:xfrm>
            <a:off x="16550032" y="11819350"/>
            <a:ext cx="5194301" cy="990601"/>
          </a:xfrm>
          <a:prstGeom prst="rect">
            <a:avLst/>
          </a:prstGeom>
          <a:ln w="12700">
            <a:miter lim="400000"/>
          </a:ln>
        </p:spPr>
        <p:txBody>
          <a:bodyPr wrap="none" lIns="50800" tIns="50800" rIns="50800" bIns="50800" anchor="ct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2438400" rtl="0" fontAlgn="auto" latinLnBrk="0" hangingPunct="0">
              <a:lnSpc>
                <a:spcPct val="100000"/>
              </a:lnSpc>
              <a:spcBef>
                <a:spcPct val="0"/>
              </a:spcBef>
              <a:spcAft>
                <a:spcPct val="0"/>
              </a:spcAft>
              <a:buClrTx/>
              <a:buSzTx/>
              <a:buFontTx/>
              <a:buNone/>
              <a:defRPr kumimoji="0" sz="5000" b="1" i="0" u="none" strike="noStrike" cap="none" spc="0" normalizeH="0" baseline="0">
                <a:ln>
                  <a:noFill/>
                </a:ln>
                <a:solidFill>
                  <a:schemeClr val="accent5">
                    <a:lumOff val="-29865"/>
                  </a:schemeClr>
                </a:solidFill>
                <a:effectLst/>
                <a:uFillTx/>
                <a:latin typeface="+mn-lt"/>
                <a:ea typeface="+mn-ea"/>
                <a:cs typeface="+mn-cs"/>
                <a:sym typeface="Helvetica Neue"/>
              </a:defRPr>
            </a:lvl1pPr>
            <a:lvl2pPr marL="0" marR="0" indent="457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2pPr>
            <a:lvl3pPr marL="0" marR="0" indent="914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3pPr>
            <a:lvl4pPr marL="0" marR="0" indent="1371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4pPr>
            <a:lvl5pPr marL="0" marR="0" indent="18288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5pPr>
            <a:lvl6pPr marL="0" marR="0" indent="22860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6pPr>
            <a:lvl7pPr marL="0" marR="0" indent="2743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7pPr>
            <a:lvl8pPr marL="0" marR="0" indent="3200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8pPr>
            <a:lvl9pPr marL="0" marR="0" indent="3657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9pPr>
          </a:lstStyle>
          <a:p>
            <a:r>
              <a:t>创作时的写作过程</a:t>
            </a:r>
          </a:p>
        </p:txBody>
      </p:sp>
    </p:spTree>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300" fill="hold" grpId="1" nodeType="clickEffect">
                                  <p:stCondLst>
                                    <p:cond delay="0"/>
                                  </p:stCondLst>
                                  <p:childTnLst>
                                    <p:set>
                                      <p:cBhvr>
                                        <p:cTn id="6" dur="indefinite" fill="hold"/>
                                        <p:tgtEl>
                                          <p:spTgt spid="207"/>
                                        </p:tgtEl>
                                        <p:attrNameLst>
                                          <p:attrName>style.visibility</p:attrName>
                                        </p:attrNameLst>
                                      </p:cBhvr>
                                      <p:to>
                                        <p:strVal val="visible"/>
                                      </p:to>
                                    </p:set>
                                    <p:animEffect transition="in" filter="wipe(left)">
                                      <p:cBhvr>
                                        <p:cTn id="7" dur="300"/>
                                        <p:tgtEl>
                                          <p:spTgt spid="207"/>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300" fill="hold" grpId="2" nodeType="clickEffect">
                                  <p:stCondLst>
                                    <p:cond delay="0"/>
                                  </p:stCondLst>
                                  <p:childTnLst>
                                    <p:set>
                                      <p:cBhvr>
                                        <p:cTn id="11" dur="indefinite" fill="hold"/>
                                        <p:tgtEl>
                                          <p:spTgt spid="209"/>
                                        </p:tgtEl>
                                        <p:attrNameLst>
                                          <p:attrName>style.visibility</p:attrName>
                                        </p:attrNameLst>
                                      </p:cBhvr>
                                      <p:to>
                                        <p:strVal val="visible"/>
                                      </p:to>
                                    </p:set>
                                    <p:animEffect transition="in" filter="wipe(left)">
                                      <p:cBhvr>
                                        <p:cTn id="12" dur="300"/>
                                        <p:tgtEl>
                                          <p:spTgt spid="209"/>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8" dur="300" fill="hold" grpId="3" nodeType="clickEffect">
                                  <p:stCondLst>
                                    <p:cond delay="0"/>
                                  </p:stCondLst>
                                  <p:childTnLst>
                                    <p:set>
                                      <p:cBhvr>
                                        <p:cTn id="16" dur="indefinite" fill="hold"/>
                                        <p:tgtEl>
                                          <p:spTgt spid="211"/>
                                        </p:tgtEl>
                                        <p:attrNameLst>
                                          <p:attrName>style.visibility</p:attrName>
                                        </p:attrNameLst>
                                      </p:cBhvr>
                                      <p:to>
                                        <p:strVal val="visible"/>
                                      </p:to>
                                    </p:set>
                                    <p:animEffect transition="in" filter="wipe(left)">
                                      <p:cBhvr>
                                        <p:cTn id="17" dur="300"/>
                                        <p:tgtEl>
                                          <p:spTgt spid="211"/>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22" presetClass="entr" presetSubtype="8" dur="300" fill="hold" grpId="4" nodeType="clickEffect">
                                  <p:stCondLst>
                                    <p:cond delay="0"/>
                                  </p:stCondLst>
                                  <p:childTnLst>
                                    <p:set>
                                      <p:cBhvr>
                                        <p:cTn id="21" dur="indefinite" fill="hold"/>
                                        <p:tgtEl>
                                          <p:spTgt spid="213"/>
                                        </p:tgtEl>
                                        <p:attrNameLst>
                                          <p:attrName>style.visibility</p:attrName>
                                        </p:attrNameLst>
                                      </p:cBhvr>
                                      <p:to>
                                        <p:strVal val="visible"/>
                                      </p:to>
                                    </p:set>
                                    <p:animEffect transition="in" filter="wipe(left)">
                                      <p:cBhvr>
                                        <p:cTn id="22" dur="300"/>
                                        <p:tgtEl>
                                          <p:spTgt spid="213"/>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22" presetClass="entr" presetSubtype="8" dur="300" fill="hold" grpId="5" nodeType="clickEffect">
                                  <p:stCondLst>
                                    <p:cond delay="0"/>
                                  </p:stCondLst>
                                  <p:childTnLst>
                                    <p:set>
                                      <p:cBhvr>
                                        <p:cTn id="26" dur="indefinite" fill="hold"/>
                                        <p:tgtEl>
                                          <p:spTgt spid="215"/>
                                        </p:tgtEl>
                                        <p:attrNameLst>
                                          <p:attrName>style.visibility</p:attrName>
                                        </p:attrNameLst>
                                      </p:cBhvr>
                                      <p:to>
                                        <p:strVal val="visible"/>
                                      </p:to>
                                    </p:set>
                                    <p:animEffect transition="in" filter="wipe(left)">
                                      <p:cBhvr>
                                        <p:cTn id="27" dur="300"/>
                                        <p:tgtEl>
                                          <p:spTgt spid="215"/>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22" presetClass="entr" presetSubtype="8" dur="300" fill="hold" grpId="6" nodeType="clickEffect">
                                  <p:stCondLst>
                                    <p:cond delay="0"/>
                                  </p:stCondLst>
                                  <p:childTnLst>
                                    <p:set>
                                      <p:cBhvr>
                                        <p:cTn id="31" dur="indefinite" fill="hold"/>
                                        <p:tgtEl>
                                          <p:spTgt spid="217"/>
                                        </p:tgtEl>
                                        <p:attrNameLst>
                                          <p:attrName>style.visibility</p:attrName>
                                        </p:attrNameLst>
                                      </p:cBhvr>
                                      <p:to>
                                        <p:strVal val="visible"/>
                                      </p:to>
                                    </p:set>
                                    <p:animEffect transition="in" filter="wipe(left)">
                                      <p:cBhvr>
                                        <p:cTn id="32" dur="300"/>
                                        <p:tgtEl>
                                          <p:spTgt spid="217"/>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22" presetClass="entr" presetSubtype="8" dur="300" fill="hold" grpId="7" nodeType="clickEffect">
                                  <p:stCondLst>
                                    <p:cond delay="0"/>
                                  </p:stCondLst>
                                  <p:childTnLst>
                                    <p:set>
                                      <p:cBhvr>
                                        <p:cTn id="36" dur="indefinite" fill="hold"/>
                                        <p:tgtEl>
                                          <p:spTgt spid="219"/>
                                        </p:tgtEl>
                                        <p:attrNameLst>
                                          <p:attrName>style.visibility</p:attrName>
                                        </p:attrNameLst>
                                      </p:cBhvr>
                                      <p:to>
                                        <p:strVal val="visible"/>
                                      </p:to>
                                    </p:set>
                                    <p:animEffect transition="in" filter="wipe(left)">
                                      <p:cBhvr>
                                        <p:cTn id="37" dur="300"/>
                                        <p:tgtEl>
                                          <p:spTgt spid="219"/>
                                        </p:tgtEl>
                                      </p:cBhvr>
                                    </p:animEffect>
                                  </p:childTnLst>
                                </p:cTn>
                              </p:par>
                            </p:childTnLst>
                          </p:cTn>
                        </p:par>
                      </p:childTnLst>
                    </p:cTn>
                  </p:par>
                  <p:par>
                    <p:cTn id="38" fill="hold" nodeType="clickPar">
                      <p:stCondLst>
                        <p:cond delay="indefinite"/>
                      </p:stCondLst>
                      <p:childTnLst>
                        <p:par>
                          <p:cTn id="39" fill="hold">
                            <p:stCondLst>
                              <p:cond delay="0"/>
                            </p:stCondLst>
                            <p:childTnLst>
                              <p:par>
                                <p:cTn id="40" presetID="1" presetClass="entr" presetSubtype="0" fill="hold" grpId="8" nodeType="clickEffect">
                                  <p:stCondLst>
                                    <p:cond delay="0"/>
                                  </p:stCondLst>
                                  <p:childTnLst>
                                    <p:set>
                                      <p:cBhvr>
                                        <p:cTn id="41" dur="indefinite" fill="hold"/>
                                        <p:tgtEl>
                                          <p:spTgt spid="2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9" grpId="7" advAuto="0"/>
      <p:bldP spid="211" grpId="3" advAuto="0"/>
      <p:bldP spid="221" grpId="8" advAuto="0"/>
      <p:bldP spid="209" grpId="2" advAuto="0"/>
      <p:bldP spid="207" grpId="1" advAuto="0"/>
      <p:bldP spid="217" grpId="6" advAuto="0"/>
      <p:bldP spid="215" grpId="5" advAuto="0"/>
      <p:bldP spid="213" grpId="4" advAuto="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9"/>
          <a:stretch>
            <a:fillRect/>
          </a:stretch>
        </a:blipFill>
        <a:effectLst/>
      </p:bgPr>
    </p:bg>
    <p:spTree>
      <p:nvGrpSpPr>
        <p:cNvPr id="1" name=""/>
        <p:cNvGrpSpPr/>
        <p:nvPr/>
      </p:nvGrpSpPr>
      <p:grpSpPr>
        <a:xfrm>
          <a:off x="0" y="0"/>
          <a:ext cx="0" cy="0"/>
        </a:xfrm>
      </p:grpSpPr>
      <p:pic>
        <p:nvPicPr>
          <p:cNvPr id="223" name="图像"/>
          <p:cNvPicPr>
            <a:picLocks noChangeAspect="1"/>
          </p:cNvPicPr>
          <p:nvPr/>
        </p:nvPicPr>
        <p:blipFill>
          <a:blip r:embed="rId2"/>
          <a:stretch>
            <a:fillRect/>
          </a:stretch>
        </p:blipFill>
        <p:spPr>
          <a:xfrm>
            <a:off x="495264" y="708699"/>
            <a:ext cx="3032584" cy="1333292"/>
          </a:xfrm>
          <a:prstGeom prst="rect">
            <a:avLst/>
          </a:prstGeom>
          <a:ln w="12700">
            <a:miter lim="400000"/>
          </a:ln>
        </p:spPr>
      </p:pic>
      <p:sp>
        <p:nvSpPr>
          <p:cNvPr id="224" name="线条"/>
          <p:cNvSpPr/>
          <p:nvPr/>
        </p:nvSpPr>
        <p:spPr>
          <a:xfrm>
            <a:off x="1376555" y="2082008"/>
            <a:ext cx="21630891" cy="1"/>
          </a:xfrm>
          <a:prstGeom prst="line">
            <a:avLst/>
          </a:prstGeom>
          <a:ln w="25400">
            <a:solidFill>
              <a:srgbClr val="F0C032"/>
            </a:solidFill>
            <a:miter lim="400000"/>
          </a:ln>
        </p:spPr>
        <p:txBody>
          <a:bodyPr lIns="50800" tIns="50800" rIns="50800" bIns="5080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1pPr>
            <a:lvl2pPr marL="0" marR="0" indent="457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2pPr>
            <a:lvl3pPr marL="0" marR="0" indent="914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3pPr>
            <a:lvl4pPr marL="0" marR="0" indent="1371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4pPr>
            <a:lvl5pPr marL="0" marR="0" indent="18288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5pPr>
            <a:lvl6pPr marL="0" marR="0" indent="22860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6pPr>
            <a:lvl7pPr marL="0" marR="0" indent="2743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7pPr>
            <a:lvl8pPr marL="0" marR="0" indent="3200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8pPr>
            <a:lvl9pPr marL="0" marR="0" indent="3657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9pPr>
          </a:lstStyle>
          <a:p/>
        </p:txBody>
      </p:sp>
      <p:sp>
        <p:nvSpPr>
          <p:cNvPr id="225" name="原文回顾"/>
          <p:cNvSpPr txBox="1"/>
          <p:nvPr/>
        </p:nvSpPr>
        <p:spPr>
          <a:xfrm>
            <a:off x="3636838" y="848295"/>
            <a:ext cx="2857501" cy="1054101"/>
          </a:xfrm>
          <a:prstGeom prst="rect">
            <a:avLst/>
          </a:prstGeom>
          <a:ln w="12700">
            <a:miter lim="400000"/>
          </a:ln>
        </p:spPr>
        <p:txBody>
          <a:bodyPr wrap="none" lIns="50800" tIns="50800" rIns="50800" bIns="50800" anchor="ct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2438400" rtl="0" fontAlgn="auto" latinLnBrk="0" hangingPunct="0">
              <a:lnSpc>
                <a:spcPct val="100000"/>
              </a:lnSpc>
              <a:spcBef>
                <a:spcPct val="0"/>
              </a:spcBef>
              <a:spcAft>
                <a:spcPct val="0"/>
              </a:spcAft>
              <a:buClrTx/>
              <a:buSzTx/>
              <a:buFontTx/>
              <a:buNone/>
              <a:defRPr kumimoji="0" sz="5400" b="1" i="0" u="none" strike="noStrike" cap="none" spc="0" normalizeH="0" baseline="0">
                <a:ln>
                  <a:noFill/>
                </a:ln>
                <a:solidFill>
                  <a:srgbClr val="5E5E5E"/>
                </a:solidFill>
                <a:effectLst/>
                <a:uFillTx/>
                <a:latin typeface="+mn-lt"/>
                <a:ea typeface="+mn-ea"/>
                <a:cs typeface="+mn-cs"/>
                <a:sym typeface="Helvetica Neue"/>
              </a:defRPr>
            </a:lvl1pPr>
            <a:lvl2pPr marL="0" marR="0" indent="457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2pPr>
            <a:lvl3pPr marL="0" marR="0" indent="914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3pPr>
            <a:lvl4pPr marL="0" marR="0" indent="1371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4pPr>
            <a:lvl5pPr marL="0" marR="0" indent="18288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5pPr>
            <a:lvl6pPr marL="0" marR="0" indent="22860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6pPr>
            <a:lvl7pPr marL="0" marR="0" indent="2743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7pPr>
            <a:lvl8pPr marL="0" marR="0" indent="3200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8pPr>
            <a:lvl9pPr marL="0" marR="0" indent="3657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9pPr>
          </a:lstStyle>
          <a:p>
            <a:r>
              <a:t>原文回顾</a:t>
            </a:r>
          </a:p>
        </p:txBody>
      </p:sp>
      <p:sp>
        <p:nvSpPr>
          <p:cNvPr id="226" name="When I handed in the essay to my teacher, he read it, laughed out loud, and said, “Great. Now, write it again.” I wrote it again, and again and again. When I finally finished it, the thought of winning had given way to the enjoyment of writing. If I didn"/>
          <p:cNvSpPr txBox="1"/>
          <p:nvPr/>
        </p:nvSpPr>
        <p:spPr>
          <a:xfrm>
            <a:off x="1324847" y="3644388"/>
            <a:ext cx="21734307" cy="6427225"/>
          </a:xfrm>
          <a:prstGeom prst="rect">
            <a:avLst/>
          </a:prstGeom>
          <a:ln w="12700">
            <a:miter lim="400000"/>
          </a:ln>
        </p:spPr>
        <p:txBody>
          <a:bodyPr lIns="50800" tIns="50800" rIns="50800" bIns="50800" anchor="ct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just" defTabSz="457200" rtl="0" fontAlgn="auto" latinLnBrk="0" hangingPunct="0">
              <a:lnSpc>
                <a:spcPct val="260000"/>
              </a:lnSpc>
              <a:spcBef>
                <a:spcPct val="0"/>
              </a:spcBef>
              <a:spcAft>
                <a:spcPct val="0"/>
              </a:spcAft>
              <a:buClrTx/>
              <a:buSzTx/>
              <a:buFontTx/>
              <a:buNone/>
              <a:defRPr kumimoji="0" sz="5000" b="0" i="0" u="none" strike="noStrike" cap="none" spc="0" normalizeH="0" baseline="0">
                <a:ln>
                  <a:noFill/>
                </a:ln>
                <a:solidFill>
                  <a:srgbClr val="000000"/>
                </a:solidFill>
                <a:effectLst/>
                <a:uFillTx/>
                <a:latin typeface="Times New Roman" panose="02020603050405020304"/>
                <a:ea typeface="Times New Roman" panose="02020603050405020304"/>
                <a:cs typeface="Times New Roman" panose="02020603050405020304"/>
                <a:sym typeface="Times New Roman" panose="02020603050405020304"/>
              </a:defRPr>
            </a:lvl1pPr>
            <a:lvl2pPr marL="0" marR="0" indent="457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2pPr>
            <a:lvl3pPr marL="0" marR="0" indent="914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3pPr>
            <a:lvl4pPr marL="0" marR="0" indent="1371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4pPr>
            <a:lvl5pPr marL="0" marR="0" indent="18288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5pPr>
            <a:lvl6pPr marL="0" marR="0" indent="22860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6pPr>
            <a:lvl7pPr marL="0" marR="0" indent="2743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7pPr>
            <a:lvl8pPr marL="0" marR="0" indent="3200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8pPr>
            <a:lvl9pPr marL="0" marR="0" indent="3657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9pPr>
          </a:lstStyle>
          <a:p>
            <a:r>
              <a:t>     When I handed in the essay to my teacher, he read it, laughed out loud, and said, “Great. Now, write it again.” I wrote it again, and again and again. When I finally finished it, the thought of winning had given way to the enjoyment of writing. If I didn’t win, I wouldn’t care.</a:t>
            </a:r>
          </a:p>
        </p:txBody>
      </p:sp>
      <p:pic>
        <p:nvPicPr>
          <p:cNvPr id="227" name="线条 线条"/>
          <p:cNvPicPr/>
          <p:nvPr/>
        </p:nvPicPr>
        <p:blipFill>
          <a:blip r:embed="rId3"/>
          <a:stretch>
            <a:fillRect/>
          </a:stretch>
        </p:blipFill>
        <p:spPr>
          <a:xfrm>
            <a:off x="7118043" y="4385950"/>
            <a:ext cx="2142958" cy="190501"/>
          </a:xfrm>
          <a:prstGeom prst="rect">
            <a:avLst/>
          </a:prstGeom>
        </p:spPr>
      </p:pic>
      <p:pic>
        <p:nvPicPr>
          <p:cNvPr id="229" name="线条 线条"/>
          <p:cNvPicPr/>
          <p:nvPr/>
        </p:nvPicPr>
        <p:blipFill>
          <a:blip r:embed="rId4"/>
          <a:stretch>
            <a:fillRect/>
          </a:stretch>
        </p:blipFill>
        <p:spPr>
          <a:xfrm>
            <a:off x="9462714" y="6369902"/>
            <a:ext cx="9512961" cy="190501"/>
          </a:xfrm>
          <a:prstGeom prst="rect">
            <a:avLst/>
          </a:prstGeom>
        </p:spPr>
      </p:pic>
      <p:pic>
        <p:nvPicPr>
          <p:cNvPr id="231" name="线条 线条"/>
          <p:cNvPicPr/>
          <p:nvPr/>
        </p:nvPicPr>
        <p:blipFill>
          <a:blip r:embed="rId5"/>
          <a:stretch>
            <a:fillRect/>
          </a:stretch>
        </p:blipFill>
        <p:spPr>
          <a:xfrm>
            <a:off x="15608198" y="4385950"/>
            <a:ext cx="5620831" cy="190501"/>
          </a:xfrm>
          <a:prstGeom prst="rect">
            <a:avLst/>
          </a:prstGeom>
        </p:spPr>
      </p:pic>
      <p:pic>
        <p:nvPicPr>
          <p:cNvPr id="233" name="线条 线条"/>
          <p:cNvPicPr/>
          <p:nvPr/>
        </p:nvPicPr>
        <p:blipFill>
          <a:blip r:embed="rId6"/>
          <a:stretch>
            <a:fillRect/>
          </a:stretch>
        </p:blipFill>
        <p:spPr>
          <a:xfrm>
            <a:off x="1426692" y="6369902"/>
            <a:ext cx="1756140" cy="190501"/>
          </a:xfrm>
          <a:prstGeom prst="rect">
            <a:avLst/>
          </a:prstGeom>
        </p:spPr>
      </p:pic>
      <p:pic>
        <p:nvPicPr>
          <p:cNvPr id="235" name="线条 线条"/>
          <p:cNvPicPr/>
          <p:nvPr/>
        </p:nvPicPr>
        <p:blipFill>
          <a:blip r:embed="rId5"/>
          <a:stretch>
            <a:fillRect/>
          </a:stretch>
        </p:blipFill>
        <p:spPr>
          <a:xfrm>
            <a:off x="16216154" y="8090075"/>
            <a:ext cx="5620831" cy="190501"/>
          </a:xfrm>
          <a:prstGeom prst="rect">
            <a:avLst/>
          </a:prstGeom>
        </p:spPr>
      </p:pic>
      <p:pic>
        <p:nvPicPr>
          <p:cNvPr id="237" name="线条 线条"/>
          <p:cNvPicPr/>
          <p:nvPr/>
        </p:nvPicPr>
        <p:blipFill>
          <a:blip r:embed="rId7"/>
          <a:stretch>
            <a:fillRect/>
          </a:stretch>
        </p:blipFill>
        <p:spPr>
          <a:xfrm>
            <a:off x="21947096" y="8090075"/>
            <a:ext cx="1756139" cy="190501"/>
          </a:xfrm>
          <a:prstGeom prst="rect">
            <a:avLst/>
          </a:prstGeom>
        </p:spPr>
      </p:pic>
      <p:pic>
        <p:nvPicPr>
          <p:cNvPr id="239" name="线条 线条"/>
          <p:cNvPicPr/>
          <p:nvPr/>
        </p:nvPicPr>
        <p:blipFill>
          <a:blip r:embed="rId8"/>
          <a:stretch>
            <a:fillRect/>
          </a:stretch>
        </p:blipFill>
        <p:spPr>
          <a:xfrm>
            <a:off x="1133486" y="10080788"/>
            <a:ext cx="7227754" cy="190501"/>
          </a:xfrm>
          <a:prstGeom prst="rect">
            <a:avLst/>
          </a:prstGeom>
        </p:spPr>
      </p:pic>
      <p:sp>
        <p:nvSpPr>
          <p:cNvPr id="241" name="被要求重写，看淡输赢，享受过程"/>
          <p:cNvSpPr txBox="1"/>
          <p:nvPr/>
        </p:nvSpPr>
        <p:spPr>
          <a:xfrm>
            <a:off x="9399544" y="9212362"/>
            <a:ext cx="9639301" cy="990601"/>
          </a:xfrm>
          <a:prstGeom prst="rect">
            <a:avLst/>
          </a:prstGeom>
          <a:ln w="12700">
            <a:miter lim="400000"/>
          </a:ln>
        </p:spPr>
        <p:txBody>
          <a:bodyPr wrap="none" lIns="50800" tIns="50800" rIns="50800" bIns="50800" anchor="ct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2438400" rtl="0" fontAlgn="auto" latinLnBrk="0" hangingPunct="0">
              <a:lnSpc>
                <a:spcPct val="100000"/>
              </a:lnSpc>
              <a:spcBef>
                <a:spcPct val="0"/>
              </a:spcBef>
              <a:spcAft>
                <a:spcPct val="0"/>
              </a:spcAft>
              <a:buClrTx/>
              <a:buSzTx/>
              <a:buFontTx/>
              <a:buNone/>
              <a:defRPr kumimoji="0" sz="5000" b="1" i="0" u="none" strike="noStrike" cap="none" spc="0" normalizeH="0" baseline="0">
                <a:ln>
                  <a:noFill/>
                </a:ln>
                <a:solidFill>
                  <a:schemeClr val="accent5">
                    <a:lumOff val="-29865"/>
                  </a:schemeClr>
                </a:solidFill>
                <a:effectLst/>
                <a:uFillTx/>
                <a:latin typeface="+mn-lt"/>
                <a:ea typeface="+mn-ea"/>
                <a:cs typeface="+mn-cs"/>
                <a:sym typeface="Helvetica Neue"/>
              </a:defRPr>
            </a:lvl1pPr>
            <a:lvl2pPr marL="0" marR="0" indent="457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2pPr>
            <a:lvl3pPr marL="0" marR="0" indent="914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3pPr>
            <a:lvl4pPr marL="0" marR="0" indent="1371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4pPr>
            <a:lvl5pPr marL="0" marR="0" indent="18288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5pPr>
            <a:lvl6pPr marL="0" marR="0" indent="22860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6pPr>
            <a:lvl7pPr marL="0" marR="0" indent="2743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7pPr>
            <a:lvl8pPr marL="0" marR="0" indent="3200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8pPr>
            <a:lvl9pPr marL="0" marR="0" indent="3657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9pPr>
          </a:lstStyle>
          <a:p>
            <a:r>
              <a:t>被要求重写，看淡输赢，享受过程</a:t>
            </a:r>
          </a:p>
        </p:txBody>
      </p:sp>
    </p:spTree>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300" fill="hold" grpId="1" nodeType="clickEffect">
                                  <p:stCondLst>
                                    <p:cond delay="0"/>
                                  </p:stCondLst>
                                  <p:childTnLst>
                                    <p:set>
                                      <p:cBhvr>
                                        <p:cTn id="6" dur="indefinite" fill="hold"/>
                                        <p:tgtEl>
                                          <p:spTgt spid="227"/>
                                        </p:tgtEl>
                                        <p:attrNameLst>
                                          <p:attrName>style.visibility</p:attrName>
                                        </p:attrNameLst>
                                      </p:cBhvr>
                                      <p:to>
                                        <p:strVal val="visible"/>
                                      </p:to>
                                    </p:set>
                                    <p:animEffect transition="in" filter="wipe(left)">
                                      <p:cBhvr>
                                        <p:cTn id="7" dur="300"/>
                                        <p:tgtEl>
                                          <p:spTgt spid="227"/>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300" fill="hold" grpId="2" nodeType="clickEffect">
                                  <p:stCondLst>
                                    <p:cond delay="0"/>
                                  </p:stCondLst>
                                  <p:childTnLst>
                                    <p:set>
                                      <p:cBhvr>
                                        <p:cTn id="11" dur="indefinite" fill="hold"/>
                                        <p:tgtEl>
                                          <p:spTgt spid="229"/>
                                        </p:tgtEl>
                                        <p:attrNameLst>
                                          <p:attrName>style.visibility</p:attrName>
                                        </p:attrNameLst>
                                      </p:cBhvr>
                                      <p:to>
                                        <p:strVal val="visible"/>
                                      </p:to>
                                    </p:set>
                                    <p:animEffect transition="in" filter="wipe(left)">
                                      <p:cBhvr>
                                        <p:cTn id="12" dur="300"/>
                                        <p:tgtEl>
                                          <p:spTgt spid="229"/>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8" dur="300" fill="hold" grpId="3" nodeType="clickEffect">
                                  <p:stCondLst>
                                    <p:cond delay="0"/>
                                  </p:stCondLst>
                                  <p:childTnLst>
                                    <p:set>
                                      <p:cBhvr>
                                        <p:cTn id="16" dur="indefinite" fill="hold"/>
                                        <p:tgtEl>
                                          <p:spTgt spid="231"/>
                                        </p:tgtEl>
                                        <p:attrNameLst>
                                          <p:attrName>style.visibility</p:attrName>
                                        </p:attrNameLst>
                                      </p:cBhvr>
                                      <p:to>
                                        <p:strVal val="visible"/>
                                      </p:to>
                                    </p:set>
                                    <p:animEffect transition="in" filter="wipe(left)">
                                      <p:cBhvr>
                                        <p:cTn id="17" dur="300"/>
                                        <p:tgtEl>
                                          <p:spTgt spid="231"/>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22" presetClass="entr" presetSubtype="8" dur="300" fill="hold" grpId="4" nodeType="clickEffect">
                                  <p:stCondLst>
                                    <p:cond delay="0"/>
                                  </p:stCondLst>
                                  <p:childTnLst>
                                    <p:set>
                                      <p:cBhvr>
                                        <p:cTn id="21" dur="indefinite" fill="hold"/>
                                        <p:tgtEl>
                                          <p:spTgt spid="233"/>
                                        </p:tgtEl>
                                        <p:attrNameLst>
                                          <p:attrName>style.visibility</p:attrName>
                                        </p:attrNameLst>
                                      </p:cBhvr>
                                      <p:to>
                                        <p:strVal val="visible"/>
                                      </p:to>
                                    </p:set>
                                    <p:animEffect transition="in" filter="wipe(left)">
                                      <p:cBhvr>
                                        <p:cTn id="22" dur="300"/>
                                        <p:tgtEl>
                                          <p:spTgt spid="233"/>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22" presetClass="entr" presetSubtype="8" dur="300" fill="hold" grpId="5" nodeType="clickEffect">
                                  <p:stCondLst>
                                    <p:cond delay="0"/>
                                  </p:stCondLst>
                                  <p:childTnLst>
                                    <p:set>
                                      <p:cBhvr>
                                        <p:cTn id="26" dur="indefinite" fill="hold"/>
                                        <p:tgtEl>
                                          <p:spTgt spid="235"/>
                                        </p:tgtEl>
                                        <p:attrNameLst>
                                          <p:attrName>style.visibility</p:attrName>
                                        </p:attrNameLst>
                                      </p:cBhvr>
                                      <p:to>
                                        <p:strVal val="visible"/>
                                      </p:to>
                                    </p:set>
                                    <p:animEffect transition="in" filter="wipe(left)">
                                      <p:cBhvr>
                                        <p:cTn id="27" dur="300"/>
                                        <p:tgtEl>
                                          <p:spTgt spid="235"/>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22" presetClass="entr" presetSubtype="8" dur="300" fill="hold" grpId="6" nodeType="clickEffect">
                                  <p:stCondLst>
                                    <p:cond delay="0"/>
                                  </p:stCondLst>
                                  <p:childTnLst>
                                    <p:set>
                                      <p:cBhvr>
                                        <p:cTn id="31" dur="indefinite" fill="hold"/>
                                        <p:tgtEl>
                                          <p:spTgt spid="237"/>
                                        </p:tgtEl>
                                        <p:attrNameLst>
                                          <p:attrName>style.visibility</p:attrName>
                                        </p:attrNameLst>
                                      </p:cBhvr>
                                      <p:to>
                                        <p:strVal val="visible"/>
                                      </p:to>
                                    </p:set>
                                    <p:animEffect transition="in" filter="wipe(left)">
                                      <p:cBhvr>
                                        <p:cTn id="32" dur="300"/>
                                        <p:tgtEl>
                                          <p:spTgt spid="237"/>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22" presetClass="entr" presetSubtype="8" dur="300" fill="hold" grpId="7" nodeType="clickEffect">
                                  <p:stCondLst>
                                    <p:cond delay="0"/>
                                  </p:stCondLst>
                                  <p:childTnLst>
                                    <p:set>
                                      <p:cBhvr>
                                        <p:cTn id="36" dur="indefinite" fill="hold"/>
                                        <p:tgtEl>
                                          <p:spTgt spid="239"/>
                                        </p:tgtEl>
                                        <p:attrNameLst>
                                          <p:attrName>style.visibility</p:attrName>
                                        </p:attrNameLst>
                                      </p:cBhvr>
                                      <p:to>
                                        <p:strVal val="visible"/>
                                      </p:to>
                                    </p:set>
                                    <p:animEffect transition="in" filter="wipe(left)">
                                      <p:cBhvr>
                                        <p:cTn id="37" dur="300"/>
                                        <p:tgtEl>
                                          <p:spTgt spid="239"/>
                                        </p:tgtEl>
                                      </p:cBhvr>
                                    </p:animEffect>
                                  </p:childTnLst>
                                </p:cTn>
                              </p:par>
                            </p:childTnLst>
                          </p:cTn>
                        </p:par>
                      </p:childTnLst>
                    </p:cTn>
                  </p:par>
                  <p:par>
                    <p:cTn id="38" fill="hold" nodeType="clickPar">
                      <p:stCondLst>
                        <p:cond delay="indefinite"/>
                      </p:stCondLst>
                      <p:childTnLst>
                        <p:par>
                          <p:cTn id="39" fill="hold">
                            <p:stCondLst>
                              <p:cond delay="0"/>
                            </p:stCondLst>
                            <p:childTnLst>
                              <p:par>
                                <p:cTn id="40" presetID="1" presetClass="entr" presetSubtype="0" fill="hold" grpId="8" nodeType="clickEffect">
                                  <p:stCondLst>
                                    <p:cond delay="0"/>
                                  </p:stCondLst>
                                  <p:childTnLst>
                                    <p:set>
                                      <p:cBhvr>
                                        <p:cTn id="41" dur="indefinite" fill="hold"/>
                                        <p:tgtEl>
                                          <p:spTgt spid="24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7" grpId="1" advAuto="0"/>
      <p:bldP spid="237" grpId="6" advAuto="0"/>
      <p:bldP spid="233" grpId="4" advAuto="0"/>
      <p:bldP spid="231" grpId="3" advAuto="0"/>
      <p:bldP spid="239" grpId="7" advAuto="0"/>
      <p:bldP spid="235" grpId="5" advAuto="0"/>
      <p:bldP spid="229" grpId="2" advAuto="0"/>
      <p:bldP spid="241" grpId="8" advAuto="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
          <a:stretch>
            <a:fillRect/>
          </a:stretch>
        </a:blipFill>
        <a:effectLst/>
      </p:bgPr>
    </p:bg>
    <p:spTree>
      <p:nvGrpSpPr>
        <p:cNvPr id="1" name=""/>
        <p:cNvGrpSpPr/>
        <p:nvPr/>
      </p:nvGrpSpPr>
      <p:grpSpPr>
        <a:xfrm>
          <a:off x="0" y="0"/>
          <a:ext cx="0" cy="0"/>
        </a:xfrm>
      </p:grpSpPr>
      <p:pic>
        <p:nvPicPr>
          <p:cNvPr id="243" name="图像"/>
          <p:cNvPicPr>
            <a:picLocks noChangeAspect="1"/>
          </p:cNvPicPr>
          <p:nvPr/>
        </p:nvPicPr>
        <p:blipFill>
          <a:blip r:embed="rId2"/>
          <a:stretch>
            <a:fillRect/>
          </a:stretch>
        </p:blipFill>
        <p:spPr>
          <a:xfrm>
            <a:off x="2305363" y="3733862"/>
            <a:ext cx="8930783" cy="6248276"/>
          </a:xfrm>
          <a:prstGeom prst="rect">
            <a:avLst/>
          </a:prstGeom>
          <a:ln w="12700">
            <a:miter lim="400000"/>
          </a:ln>
        </p:spPr>
      </p:pic>
      <p:pic>
        <p:nvPicPr>
          <p:cNvPr id="244" name="图像"/>
          <p:cNvPicPr>
            <a:picLocks noChangeAspect="1"/>
          </p:cNvPicPr>
          <p:nvPr/>
        </p:nvPicPr>
        <p:blipFill>
          <a:blip r:embed="rId3"/>
          <a:stretch>
            <a:fillRect/>
          </a:stretch>
        </p:blipFill>
        <p:spPr>
          <a:xfrm>
            <a:off x="12480110" y="4453545"/>
            <a:ext cx="4344144" cy="1457575"/>
          </a:xfrm>
          <a:prstGeom prst="rect">
            <a:avLst/>
          </a:prstGeom>
          <a:ln w="12700">
            <a:miter lim="400000"/>
          </a:ln>
        </p:spPr>
      </p:pic>
      <p:sp>
        <p:nvSpPr>
          <p:cNvPr id="245" name="PART TWO"/>
          <p:cNvSpPr txBox="1"/>
          <p:nvPr/>
        </p:nvSpPr>
        <p:spPr>
          <a:xfrm>
            <a:off x="12705634" y="4746318"/>
            <a:ext cx="3893096" cy="872029"/>
          </a:xfrm>
          <a:prstGeom prst="rect">
            <a:avLst/>
          </a:prstGeom>
          <a:ln w="12700">
            <a:miter lim="400000"/>
          </a:ln>
        </p:spPr>
        <p:txBody>
          <a:bodyPr lIns="50800" tIns="50800" rIns="50800" bIns="50800" anchor="ct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just" defTabSz="2438400" rtl="0" fontAlgn="auto" latinLnBrk="0" hangingPunct="0">
              <a:lnSpc>
                <a:spcPct val="130000"/>
              </a:lnSpc>
              <a:spcBef>
                <a:spcPct val="0"/>
              </a:spcBef>
              <a:spcAft>
                <a:spcPct val="0"/>
              </a:spcAft>
              <a:buClrTx/>
              <a:buSzTx/>
              <a:buFontTx/>
              <a:buNone/>
              <a:defRPr kumimoji="0" sz="5500" b="1" i="0" u="none" strike="noStrike" cap="none" spc="0" normalizeH="0" baseline="0">
                <a:ln>
                  <a:noFill/>
                </a:ln>
                <a:solidFill>
                  <a:srgbClr val="FFFFFF"/>
                </a:solidFill>
                <a:effectLst/>
                <a:uFillTx/>
                <a:latin typeface="Times New Roman" panose="02020603050405020304"/>
                <a:ea typeface="Times New Roman" panose="02020603050405020304"/>
                <a:cs typeface="Times New Roman" panose="02020603050405020304"/>
                <a:sym typeface="Times New Roman" panose="02020603050405020304"/>
              </a:defRPr>
            </a:lvl1pPr>
            <a:lvl2pPr marL="0" marR="0" indent="457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2pPr>
            <a:lvl3pPr marL="0" marR="0" indent="914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3pPr>
            <a:lvl4pPr marL="0" marR="0" indent="1371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4pPr>
            <a:lvl5pPr marL="0" marR="0" indent="18288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5pPr>
            <a:lvl6pPr marL="0" marR="0" indent="22860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6pPr>
            <a:lvl7pPr marL="0" marR="0" indent="2743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7pPr>
            <a:lvl8pPr marL="0" marR="0" indent="3200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8pPr>
            <a:lvl9pPr marL="0" marR="0" indent="3657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9pPr>
          </a:lstStyle>
          <a:p>
            <a:r>
              <a:t>PART TWO</a:t>
            </a:r>
          </a:p>
        </p:txBody>
      </p:sp>
      <p:sp>
        <p:nvSpPr>
          <p:cNvPr id="246" name="写作流程讲解"/>
          <p:cNvSpPr txBox="1"/>
          <p:nvPr/>
        </p:nvSpPr>
        <p:spPr>
          <a:xfrm>
            <a:off x="12590020" y="6267215"/>
            <a:ext cx="9774260" cy="2235201"/>
          </a:xfrm>
          <a:prstGeom prst="rect">
            <a:avLst/>
          </a:prstGeom>
          <a:ln w="12700">
            <a:miter lim="400000"/>
          </a:ln>
        </p:spPr>
        <p:txBody>
          <a:bodyPr lIns="50800" tIns="50800" rIns="50800" bIns="50800" anchor="ct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just" defTabSz="2438400" rtl="0" fontAlgn="auto" latinLnBrk="0" hangingPunct="0">
              <a:lnSpc>
                <a:spcPct val="130000"/>
              </a:lnSpc>
              <a:spcBef>
                <a:spcPct val="0"/>
              </a:spcBef>
              <a:spcAft>
                <a:spcPct val="0"/>
              </a:spcAft>
              <a:buClrTx/>
              <a:buSzTx/>
              <a:buFontTx/>
              <a:buNone/>
              <a:defRPr kumimoji="0" sz="12000" b="1" i="0" u="none" strike="noStrike" cap="none" spc="0" normalizeH="0" baseline="0">
                <a:ln>
                  <a:noFill/>
                </a:ln>
                <a:solidFill>
                  <a:srgbClr val="000000"/>
                </a:solidFill>
                <a:effectLst/>
                <a:uFillTx/>
                <a:latin typeface="+mn-lt"/>
                <a:ea typeface="+mn-ea"/>
                <a:cs typeface="+mn-cs"/>
                <a:sym typeface="Helvetica Neue"/>
              </a:defRPr>
            </a:lvl1pPr>
            <a:lvl2pPr marL="0" marR="0" indent="457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2pPr>
            <a:lvl3pPr marL="0" marR="0" indent="914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3pPr>
            <a:lvl4pPr marL="0" marR="0" indent="1371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4pPr>
            <a:lvl5pPr marL="0" marR="0" indent="18288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5pPr>
            <a:lvl6pPr marL="0" marR="0" indent="22860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6pPr>
            <a:lvl7pPr marL="0" marR="0" indent="2743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7pPr>
            <a:lvl8pPr marL="0" marR="0" indent="3200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8pPr>
            <a:lvl9pPr marL="0" marR="0" indent="3657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9pPr>
          </a:lstStyle>
          <a:p>
            <a:r>
              <a:t>写作流程讲解</a:t>
            </a:r>
          </a:p>
        </p:txBody>
      </p:sp>
    </p:spTree>
  </p:cSld>
  <p:clrMapOvr>
    <a:masterClrMapping/>
  </p:clrMapOvr>
  <p:transition spd="med"/>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stretch>
            <a:fillRect/>
          </a:stretch>
        </a:blipFill>
        <a:effectLst/>
      </p:bgPr>
    </p:bg>
    <p:spTree>
      <p:nvGrpSpPr>
        <p:cNvPr id="1" name=""/>
        <p:cNvGrpSpPr/>
        <p:nvPr/>
      </p:nvGrpSpPr>
      <p:grpSpPr>
        <a:xfrm>
          <a:off x="0" y="0"/>
          <a:ext cx="0" cy="0"/>
        </a:xfrm>
      </p:grpSpPr>
      <p:pic>
        <p:nvPicPr>
          <p:cNvPr id="248" name="图像"/>
          <p:cNvPicPr>
            <a:picLocks noChangeAspect="1"/>
          </p:cNvPicPr>
          <p:nvPr/>
        </p:nvPicPr>
        <p:blipFill>
          <a:blip r:embed="rId2"/>
          <a:stretch>
            <a:fillRect/>
          </a:stretch>
        </p:blipFill>
        <p:spPr>
          <a:xfrm>
            <a:off x="495264" y="708699"/>
            <a:ext cx="3032584" cy="1333292"/>
          </a:xfrm>
          <a:prstGeom prst="rect">
            <a:avLst/>
          </a:prstGeom>
          <a:ln w="12700">
            <a:miter lim="400000"/>
          </a:ln>
        </p:spPr>
      </p:pic>
      <p:sp>
        <p:nvSpPr>
          <p:cNvPr id="249" name="线条"/>
          <p:cNvSpPr/>
          <p:nvPr/>
        </p:nvSpPr>
        <p:spPr>
          <a:xfrm>
            <a:off x="1376555" y="2082008"/>
            <a:ext cx="21630891" cy="1"/>
          </a:xfrm>
          <a:prstGeom prst="line">
            <a:avLst/>
          </a:prstGeom>
          <a:ln w="25400">
            <a:solidFill>
              <a:srgbClr val="F0C032"/>
            </a:solidFill>
            <a:miter lim="400000"/>
          </a:ln>
        </p:spPr>
        <p:txBody>
          <a:bodyPr lIns="50800" tIns="50800" rIns="50800" bIns="50800" anchor="ct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1pPr>
            <a:lvl2pPr marL="0" marR="0" indent="457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2pPr>
            <a:lvl3pPr marL="0" marR="0" indent="914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3pPr>
            <a:lvl4pPr marL="0" marR="0" indent="1371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4pPr>
            <a:lvl5pPr marL="0" marR="0" indent="18288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5pPr>
            <a:lvl6pPr marL="0" marR="0" indent="22860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6pPr>
            <a:lvl7pPr marL="0" marR="0" indent="2743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7pPr>
            <a:lvl8pPr marL="0" marR="0" indent="3200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8pPr>
            <a:lvl9pPr marL="0" marR="0" indent="3657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9pPr>
          </a:lstStyle>
          <a:p/>
        </p:txBody>
      </p:sp>
      <p:sp>
        <p:nvSpPr>
          <p:cNvPr id="250" name="情节设计"/>
          <p:cNvSpPr txBox="1"/>
          <p:nvPr/>
        </p:nvSpPr>
        <p:spPr>
          <a:xfrm>
            <a:off x="3636838" y="848295"/>
            <a:ext cx="2857501" cy="1054101"/>
          </a:xfrm>
          <a:prstGeom prst="rect">
            <a:avLst/>
          </a:prstGeom>
          <a:ln w="12700">
            <a:miter lim="400000"/>
          </a:ln>
        </p:spPr>
        <p:txBody>
          <a:bodyPr wrap="none" lIns="50800" tIns="50800" rIns="50800" bIns="50800" anchor="ct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2438400" rtl="0" fontAlgn="auto" latinLnBrk="0" hangingPunct="0">
              <a:lnSpc>
                <a:spcPct val="100000"/>
              </a:lnSpc>
              <a:spcBef>
                <a:spcPct val="0"/>
              </a:spcBef>
              <a:spcAft>
                <a:spcPct val="0"/>
              </a:spcAft>
              <a:buClrTx/>
              <a:buSzTx/>
              <a:buFontTx/>
              <a:buNone/>
              <a:defRPr kumimoji="0" sz="5400" b="1" i="0" u="none" strike="noStrike" cap="none" spc="0" normalizeH="0" baseline="0">
                <a:ln>
                  <a:noFill/>
                </a:ln>
                <a:solidFill>
                  <a:srgbClr val="5E5E5E"/>
                </a:solidFill>
                <a:effectLst/>
                <a:uFillTx/>
                <a:latin typeface="+mn-lt"/>
                <a:ea typeface="+mn-ea"/>
                <a:cs typeface="+mn-cs"/>
                <a:sym typeface="Helvetica Neue"/>
              </a:defRPr>
            </a:lvl1pPr>
            <a:lvl2pPr marL="0" marR="0" indent="457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2pPr>
            <a:lvl3pPr marL="0" marR="0" indent="914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3pPr>
            <a:lvl4pPr marL="0" marR="0" indent="1371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4pPr>
            <a:lvl5pPr marL="0" marR="0" indent="18288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5pPr>
            <a:lvl6pPr marL="0" marR="0" indent="22860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6pPr>
            <a:lvl7pPr marL="0" marR="0" indent="2743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7pPr>
            <a:lvl8pPr marL="0" marR="0" indent="3200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8pPr>
            <a:lvl9pPr marL="0" marR="0" indent="3657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9pPr>
          </a:lstStyle>
          <a:p>
            <a:r>
              <a:t>情节设计</a:t>
            </a:r>
          </a:p>
        </p:txBody>
      </p:sp>
      <p:sp>
        <p:nvSpPr>
          <p:cNvPr id="251" name="【文末：】When I finally finished it, the thought of winning had given way to the enjoyment of writing. If I didn’t win, I wouldn’t care.…"/>
          <p:cNvSpPr txBox="1"/>
          <p:nvPr/>
        </p:nvSpPr>
        <p:spPr>
          <a:xfrm>
            <a:off x="1324847" y="2148957"/>
            <a:ext cx="21734307" cy="7955191"/>
          </a:xfrm>
          <a:prstGeom prst="rect">
            <a:avLst/>
          </a:prstGeom>
          <a:ln w="12700">
            <a:miter lim="400000"/>
          </a:ln>
        </p:spPr>
        <p:txBody>
          <a:bodyPr lIns="50800" tIns="50800" rIns="50800" bIns="50800" anchor="ct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1pPr>
            <a:lvl2pPr marL="0" marR="0" indent="457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2pPr>
            <a:lvl3pPr marL="0" marR="0" indent="914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3pPr>
            <a:lvl4pPr marL="0" marR="0" indent="1371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4pPr>
            <a:lvl5pPr marL="0" marR="0" indent="18288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5pPr>
            <a:lvl6pPr marL="0" marR="0" indent="22860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6pPr>
            <a:lvl7pPr marL="0" marR="0" indent="2743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7pPr>
            <a:lvl8pPr marL="0" marR="0" indent="3200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8pPr>
            <a:lvl9pPr marL="0" marR="0" indent="3657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9pPr>
          </a:lstStyle>
          <a:p>
            <a:pPr algn="just" defTabSz="457200">
              <a:lnSpc>
                <a:spcPct val="110000"/>
              </a:lnSpc>
              <a:defRPr sz="4900">
                <a:solidFill>
                  <a:srgbClr val="000000"/>
                </a:solidFill>
                <a:latin typeface="Times New Roman" panose="02020603050405020304"/>
                <a:ea typeface="Times New Roman" panose="02020603050405020304"/>
                <a:cs typeface="Times New Roman" panose="02020603050405020304"/>
                <a:sym typeface="Times New Roman" panose="02020603050405020304"/>
              </a:defRPr>
            </a:pPr>
            <a:r>
              <a:t>【</a:t>
            </a:r>
            <a:r>
              <a:rPr>
                <a:latin typeface="PingFang SC Regular"/>
                <a:ea typeface="PingFang SC Regular"/>
                <a:cs typeface="PingFang SC Regular"/>
                <a:sym typeface="PingFang SC Regular"/>
              </a:rPr>
              <a:t>文末：</a:t>
            </a:r>
            <a:r>
              <a:t>】When I finally finished it, the thought of winning had given way to the enjoyment of writing. If I didn’t win, I wouldn’t care.</a:t>
            </a:r>
          </a:p>
          <a:p>
            <a:pPr algn="just" defTabSz="457200">
              <a:lnSpc>
                <a:spcPct val="150000"/>
              </a:lnSpc>
              <a:defRPr sz="4900" i="1">
                <a:solidFill>
                  <a:srgbClr val="000000"/>
                </a:solidFill>
                <a:latin typeface="Times New Roman" panose="02020603050405020304"/>
                <a:ea typeface="Times New Roman" panose="02020603050405020304"/>
                <a:cs typeface="Times New Roman" panose="02020603050405020304"/>
                <a:sym typeface="Times New Roman" panose="02020603050405020304"/>
              </a:defRPr>
            </a:pPr>
          </a:p>
          <a:p>
            <a:pPr algn="just" defTabSz="457200">
              <a:defRPr sz="4900" i="1">
                <a:solidFill>
                  <a:srgbClr val="000000"/>
                </a:solidFill>
                <a:latin typeface="Times New Roman" panose="02020603050405020304"/>
                <a:ea typeface="Times New Roman" panose="02020603050405020304"/>
                <a:cs typeface="Times New Roman" panose="02020603050405020304"/>
                <a:sym typeface="Times New Roman" panose="02020603050405020304"/>
              </a:defRPr>
            </a:pPr>
            <a:r>
              <a:t>【Para1: 】A few weeks later, when I almost forgot the contest, there came the news.</a:t>
            </a:r>
          </a:p>
          <a:p>
            <a:pPr algn="just" defTabSz="457200">
              <a:lnSpc>
                <a:spcPct val="150000"/>
              </a:lnSpc>
              <a:defRPr sz="4900" i="1">
                <a:solidFill>
                  <a:srgbClr val="000000"/>
                </a:solidFill>
                <a:latin typeface="Times New Roman" panose="02020603050405020304"/>
                <a:ea typeface="Times New Roman" panose="02020603050405020304"/>
                <a:cs typeface="Times New Roman" panose="02020603050405020304"/>
                <a:sym typeface="Times New Roman" panose="02020603050405020304"/>
              </a:defRPr>
            </a:pPr>
          </a:p>
          <a:p>
            <a:pPr algn="just" defTabSz="457200">
              <a:lnSpc>
                <a:spcPct val="150000"/>
              </a:lnSpc>
              <a:defRPr sz="4900" i="1">
                <a:solidFill>
                  <a:srgbClr val="000000"/>
                </a:solidFill>
                <a:latin typeface="Times New Roman" panose="02020603050405020304"/>
                <a:ea typeface="Times New Roman" panose="02020603050405020304"/>
                <a:cs typeface="Times New Roman" panose="02020603050405020304"/>
                <a:sym typeface="Times New Roman" panose="02020603050405020304"/>
              </a:defRPr>
            </a:pPr>
          </a:p>
          <a:p>
            <a:pPr algn="just" defTabSz="457200">
              <a:lnSpc>
                <a:spcPct val="150000"/>
              </a:lnSpc>
              <a:defRPr sz="4900" i="1">
                <a:solidFill>
                  <a:srgbClr val="000000"/>
                </a:solidFill>
                <a:latin typeface="Times New Roman" panose="02020603050405020304"/>
                <a:ea typeface="Times New Roman" panose="02020603050405020304"/>
                <a:cs typeface="Times New Roman" panose="02020603050405020304"/>
                <a:sym typeface="Times New Roman" panose="02020603050405020304"/>
              </a:defRPr>
            </a:pPr>
          </a:p>
          <a:p>
            <a:pPr algn="just" defTabSz="457200">
              <a:lnSpc>
                <a:spcPct val="150000"/>
              </a:lnSpc>
              <a:defRPr sz="4900" i="1">
                <a:solidFill>
                  <a:srgbClr val="000000"/>
                </a:solidFill>
                <a:latin typeface="Times New Roman" panose="02020603050405020304"/>
                <a:ea typeface="Times New Roman" panose="02020603050405020304"/>
                <a:cs typeface="Times New Roman" panose="02020603050405020304"/>
                <a:sym typeface="Times New Roman" panose="02020603050405020304"/>
              </a:defRPr>
            </a:pPr>
            <a:r>
              <a:t>【Para2:】 I went to my teacher’s office after the award presentation.</a:t>
            </a:r>
          </a:p>
        </p:txBody>
      </p:sp>
      <p:sp>
        <p:nvSpPr>
          <p:cNvPr id="252" name="the news"/>
          <p:cNvSpPr txBox="1"/>
          <p:nvPr/>
        </p:nvSpPr>
        <p:spPr>
          <a:xfrm>
            <a:off x="20283019" y="5127102"/>
            <a:ext cx="2274728" cy="799065"/>
          </a:xfrm>
          <a:prstGeom prst="rect">
            <a:avLst/>
          </a:prstGeom>
          <a:solidFill>
            <a:schemeClr val="accent5">
              <a:hueOff val="-82419"/>
              <a:satOff val="-9512"/>
              <a:lumOff val="-16342"/>
            </a:schemeClr>
          </a:solidFill>
          <a:ln w="12700">
            <a:miter lim="400000"/>
          </a:ln>
        </p:spPr>
        <p:txBody>
          <a:bodyPr wrap="none" lIns="50800" tIns="50800" rIns="50800" bIns="50800" anchor="ct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ctr" defTabSz="2438400" rtl="0" fontAlgn="auto" latinLnBrk="0" hangingPunct="0">
              <a:lnSpc>
                <a:spcPct val="100000"/>
              </a:lnSpc>
              <a:spcBef>
                <a:spcPct val="0"/>
              </a:spcBef>
              <a:spcAft>
                <a:spcPct val="0"/>
              </a:spcAft>
              <a:buClrTx/>
              <a:buSzTx/>
              <a:buFontTx/>
              <a:buNone/>
              <a:defRPr kumimoji="0" sz="4900" b="0" i="1" u="none" strike="noStrike" cap="none" spc="0" normalizeH="0" baseline="0">
                <a:ln>
                  <a:noFill/>
                </a:ln>
                <a:solidFill>
                  <a:srgbClr val="FFFFFF"/>
                </a:solidFill>
                <a:effectLst/>
                <a:uFillTx/>
                <a:latin typeface="Times New Roman" panose="02020603050405020304"/>
                <a:ea typeface="Times New Roman" panose="02020603050405020304"/>
                <a:cs typeface="Times New Roman" panose="02020603050405020304"/>
                <a:sym typeface="Times New Roman" panose="02020603050405020304"/>
              </a:defRPr>
            </a:lvl1pPr>
            <a:lvl2pPr marL="0" marR="0" indent="457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2pPr>
            <a:lvl3pPr marL="0" marR="0" indent="914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3pPr>
            <a:lvl4pPr marL="0" marR="0" indent="1371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4pPr>
            <a:lvl5pPr marL="0" marR="0" indent="18288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5pPr>
            <a:lvl6pPr marL="0" marR="0" indent="22860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6pPr>
            <a:lvl7pPr marL="0" marR="0" indent="2743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7pPr>
            <a:lvl8pPr marL="0" marR="0" indent="3200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8pPr>
            <a:lvl9pPr marL="0" marR="0" indent="3657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9pPr>
          </a:lstStyle>
          <a:p>
            <a:r>
              <a:t>the news</a:t>
            </a:r>
          </a:p>
        </p:txBody>
      </p:sp>
      <p:sp>
        <p:nvSpPr>
          <p:cNvPr id="253" name="teacher’s office"/>
          <p:cNvSpPr txBox="1"/>
          <p:nvPr/>
        </p:nvSpPr>
        <p:spPr>
          <a:xfrm>
            <a:off x="7748594" y="9189078"/>
            <a:ext cx="3910392" cy="799066"/>
          </a:xfrm>
          <a:prstGeom prst="rect">
            <a:avLst/>
          </a:prstGeom>
          <a:solidFill>
            <a:schemeClr val="accent5">
              <a:hueOff val="-82419"/>
              <a:satOff val="-9512"/>
              <a:lumOff val="-16342"/>
            </a:schemeClr>
          </a:solidFill>
          <a:ln w="12700">
            <a:miter lim="400000"/>
          </a:ln>
        </p:spPr>
        <p:txBody>
          <a:bodyPr wrap="none" lIns="50800" tIns="50800" rIns="50800" bIns="50800" anchor="ct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ctr" defTabSz="2438400" rtl="0" fontAlgn="auto" latinLnBrk="0" hangingPunct="0">
              <a:lnSpc>
                <a:spcPct val="100000"/>
              </a:lnSpc>
              <a:spcBef>
                <a:spcPct val="0"/>
              </a:spcBef>
              <a:spcAft>
                <a:spcPct val="0"/>
              </a:spcAft>
              <a:buClrTx/>
              <a:buSzTx/>
              <a:buFontTx/>
              <a:buNone/>
              <a:defRPr kumimoji="0" sz="4900" b="0" i="1" u="none" strike="noStrike" cap="none" spc="0" normalizeH="0" baseline="0">
                <a:ln>
                  <a:noFill/>
                </a:ln>
                <a:solidFill>
                  <a:srgbClr val="FFFFFF"/>
                </a:solidFill>
                <a:effectLst/>
                <a:uFillTx/>
                <a:latin typeface="Times New Roman" panose="02020603050405020304"/>
                <a:ea typeface="Times New Roman" panose="02020603050405020304"/>
                <a:cs typeface="Times New Roman" panose="02020603050405020304"/>
                <a:sym typeface="Times New Roman" panose="02020603050405020304"/>
              </a:defRPr>
            </a:lvl1pPr>
            <a:lvl2pPr marL="0" marR="0" indent="457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2pPr>
            <a:lvl3pPr marL="0" marR="0" indent="914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3pPr>
            <a:lvl4pPr marL="0" marR="0" indent="1371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4pPr>
            <a:lvl5pPr marL="0" marR="0" indent="18288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5pPr>
            <a:lvl6pPr marL="0" marR="0" indent="22860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6pPr>
            <a:lvl7pPr marL="0" marR="0" indent="2743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7pPr>
            <a:lvl8pPr marL="0" marR="0" indent="3200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8pPr>
            <a:lvl9pPr marL="0" marR="0" indent="3657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9pPr>
          </a:lstStyle>
          <a:p>
            <a:r>
              <a:t>teacher’s office</a:t>
            </a:r>
          </a:p>
        </p:txBody>
      </p:sp>
      <p:sp>
        <p:nvSpPr>
          <p:cNvPr id="254" name="the award presentation"/>
          <p:cNvSpPr txBox="1"/>
          <p:nvPr/>
        </p:nvSpPr>
        <p:spPr>
          <a:xfrm>
            <a:off x="13012245" y="9189078"/>
            <a:ext cx="5841406" cy="799066"/>
          </a:xfrm>
          <a:prstGeom prst="rect">
            <a:avLst/>
          </a:prstGeom>
          <a:solidFill>
            <a:schemeClr val="accent5">
              <a:hueOff val="-82419"/>
              <a:satOff val="-9512"/>
              <a:lumOff val="-16342"/>
            </a:schemeClr>
          </a:solidFill>
          <a:ln w="12700">
            <a:miter lim="400000"/>
          </a:ln>
        </p:spPr>
        <p:txBody>
          <a:bodyPr wrap="none" lIns="50800" tIns="50800" rIns="50800" bIns="50800" anchor="ct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ctr" defTabSz="2438400" rtl="0" fontAlgn="auto" latinLnBrk="0" hangingPunct="0">
              <a:lnSpc>
                <a:spcPct val="100000"/>
              </a:lnSpc>
              <a:spcBef>
                <a:spcPct val="0"/>
              </a:spcBef>
              <a:spcAft>
                <a:spcPct val="0"/>
              </a:spcAft>
              <a:buClrTx/>
              <a:buSzTx/>
              <a:buFontTx/>
              <a:buNone/>
              <a:defRPr kumimoji="0" sz="4900" b="0" i="1" u="none" strike="noStrike" cap="none" spc="0" normalizeH="0" baseline="0">
                <a:ln>
                  <a:noFill/>
                </a:ln>
                <a:solidFill>
                  <a:srgbClr val="FFFFFF"/>
                </a:solidFill>
                <a:effectLst/>
                <a:uFillTx/>
                <a:latin typeface="Times New Roman" panose="02020603050405020304"/>
                <a:ea typeface="Times New Roman" panose="02020603050405020304"/>
                <a:cs typeface="Times New Roman" panose="02020603050405020304"/>
                <a:sym typeface="Times New Roman" panose="02020603050405020304"/>
              </a:defRPr>
            </a:lvl1pPr>
            <a:lvl2pPr marL="0" marR="0" indent="457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2pPr>
            <a:lvl3pPr marL="0" marR="0" indent="914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3pPr>
            <a:lvl4pPr marL="0" marR="0" indent="1371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4pPr>
            <a:lvl5pPr marL="0" marR="0" indent="18288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5pPr>
            <a:lvl6pPr marL="0" marR="0" indent="22860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6pPr>
            <a:lvl7pPr marL="0" marR="0" indent="2743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7pPr>
            <a:lvl8pPr marL="0" marR="0" indent="3200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8pPr>
            <a:lvl9pPr marL="0" marR="0" indent="3657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9pPr>
          </a:lstStyle>
          <a:p>
            <a:r>
              <a:t>the award presentation</a:t>
            </a:r>
          </a:p>
        </p:txBody>
      </p:sp>
      <p:sp>
        <p:nvSpPr>
          <p:cNvPr id="255" name="news"/>
          <p:cNvSpPr txBox="1"/>
          <p:nvPr/>
        </p:nvSpPr>
        <p:spPr>
          <a:xfrm>
            <a:off x="2053540" y="6452387"/>
            <a:ext cx="1454995" cy="811226"/>
          </a:xfrm>
          <a:prstGeom prst="rect">
            <a:avLst/>
          </a:prstGeom>
          <a:solidFill>
            <a:schemeClr val="accent4">
              <a:hueOff val="-476017"/>
              <a:lumOff val="-10041"/>
            </a:schemeClr>
          </a:solidFill>
          <a:ln w="12700">
            <a:miter lim="400000"/>
          </a:ln>
        </p:spPr>
        <p:txBody>
          <a:bodyPr wrap="none" lIns="50800" tIns="50800" rIns="50800" bIns="50800" anchor="ct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2438400" rtl="0" fontAlgn="auto" latinLnBrk="0" hangingPunct="0">
              <a:lnSpc>
                <a:spcPct val="100000"/>
              </a:lnSpc>
              <a:spcBef>
                <a:spcPct val="0"/>
              </a:spcBef>
              <a:spcAft>
                <a:spcPct val="0"/>
              </a:spcAft>
              <a:buClrTx/>
              <a:buSzTx/>
              <a:buFontTx/>
              <a:buNone/>
              <a:defRPr kumimoji="0" sz="5000" b="1" i="0" u="none" strike="noStrike" cap="none" spc="0" normalizeH="0" baseline="0">
                <a:ln>
                  <a:noFill/>
                </a:ln>
                <a:solidFill>
                  <a:srgbClr val="000000"/>
                </a:solidFill>
                <a:effectLst/>
                <a:uFillTx/>
                <a:latin typeface="Times New Roman" panose="02020603050405020304"/>
                <a:ea typeface="Times New Roman" panose="02020603050405020304"/>
                <a:cs typeface="Times New Roman" panose="02020603050405020304"/>
                <a:sym typeface="Times New Roman" panose="02020603050405020304"/>
              </a:defRPr>
            </a:lvl1pPr>
            <a:lvl2pPr marL="0" marR="0" indent="457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2pPr>
            <a:lvl3pPr marL="0" marR="0" indent="914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3pPr>
            <a:lvl4pPr marL="0" marR="0" indent="1371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4pPr>
            <a:lvl5pPr marL="0" marR="0" indent="18288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5pPr>
            <a:lvl6pPr marL="0" marR="0" indent="22860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6pPr>
            <a:lvl7pPr marL="0" marR="0" indent="2743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7pPr>
            <a:lvl8pPr marL="0" marR="0" indent="3200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8pPr>
            <a:lvl9pPr marL="0" marR="0" indent="3657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9pPr>
          </a:lstStyle>
          <a:p>
            <a:r>
              <a:t>news</a:t>
            </a:r>
          </a:p>
        </p:txBody>
      </p:sp>
      <p:sp>
        <p:nvSpPr>
          <p:cNvPr id="256" name="I won &amp; have an award presentation"/>
          <p:cNvSpPr txBox="1"/>
          <p:nvPr/>
        </p:nvSpPr>
        <p:spPr>
          <a:xfrm>
            <a:off x="4212447" y="6452387"/>
            <a:ext cx="10016332" cy="811226"/>
          </a:xfrm>
          <a:prstGeom prst="rect">
            <a:avLst/>
          </a:prstGeom>
          <a:solidFill>
            <a:schemeClr val="accent4">
              <a:hueOff val="-476017"/>
              <a:lumOff val="-10041"/>
            </a:schemeClr>
          </a:solidFill>
          <a:ln w="12700">
            <a:miter lim="400000"/>
          </a:ln>
        </p:spPr>
        <p:txBody>
          <a:bodyPr wrap="none" lIns="50800" tIns="50800" rIns="50800" bIns="50800" anchor="ct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2438400" rtl="0" fontAlgn="auto" latinLnBrk="0" hangingPunct="0">
              <a:lnSpc>
                <a:spcPct val="100000"/>
              </a:lnSpc>
              <a:spcBef>
                <a:spcPct val="0"/>
              </a:spcBef>
              <a:spcAft>
                <a:spcPct val="0"/>
              </a:spcAft>
              <a:buClrTx/>
              <a:buSzTx/>
              <a:buFontTx/>
              <a:buNone/>
              <a:defRPr kumimoji="0" sz="5000" b="1" i="0" u="none" strike="noStrike" cap="none" spc="0" normalizeH="0" baseline="0">
                <a:ln>
                  <a:noFill/>
                </a:ln>
                <a:solidFill>
                  <a:srgbClr val="000000"/>
                </a:solidFill>
                <a:effectLst/>
                <a:uFillTx/>
                <a:latin typeface="Times New Roman" panose="02020603050405020304"/>
                <a:ea typeface="Times New Roman" panose="02020603050405020304"/>
                <a:cs typeface="Times New Roman" panose="02020603050405020304"/>
                <a:sym typeface="Times New Roman" panose="02020603050405020304"/>
              </a:defRPr>
            </a:lvl1pPr>
            <a:lvl2pPr marL="0" marR="0" indent="457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2pPr>
            <a:lvl3pPr marL="0" marR="0" indent="914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3pPr>
            <a:lvl4pPr marL="0" marR="0" indent="1371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4pPr>
            <a:lvl5pPr marL="0" marR="0" indent="18288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5pPr>
            <a:lvl6pPr marL="0" marR="0" indent="22860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6pPr>
            <a:lvl7pPr marL="0" marR="0" indent="2743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7pPr>
            <a:lvl8pPr marL="0" marR="0" indent="3200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8pPr>
            <a:lvl9pPr marL="0" marR="0" indent="3657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9pPr>
          </a:lstStyle>
          <a:p>
            <a:r>
              <a:t>I won &amp; have an award presentation</a:t>
            </a:r>
          </a:p>
        </p:txBody>
      </p:sp>
      <p:sp>
        <p:nvSpPr>
          <p:cNvPr id="257" name="during the award presentation"/>
          <p:cNvSpPr txBox="1"/>
          <p:nvPr/>
        </p:nvSpPr>
        <p:spPr>
          <a:xfrm>
            <a:off x="2080078" y="7820733"/>
            <a:ext cx="8375812" cy="811226"/>
          </a:xfrm>
          <a:prstGeom prst="rect">
            <a:avLst/>
          </a:prstGeom>
          <a:solidFill>
            <a:schemeClr val="accent4">
              <a:hueOff val="-476017"/>
              <a:lumOff val="-10041"/>
            </a:schemeClr>
          </a:solidFill>
          <a:ln w="12700">
            <a:miter lim="400000"/>
          </a:ln>
        </p:spPr>
        <p:txBody>
          <a:bodyPr wrap="none" lIns="50800" tIns="50800" rIns="50800" bIns="50800" anchor="ct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2438400" rtl="0" fontAlgn="auto" latinLnBrk="0" hangingPunct="0">
              <a:lnSpc>
                <a:spcPct val="100000"/>
              </a:lnSpc>
              <a:spcBef>
                <a:spcPct val="0"/>
              </a:spcBef>
              <a:spcAft>
                <a:spcPct val="0"/>
              </a:spcAft>
              <a:buClrTx/>
              <a:buSzTx/>
              <a:buFontTx/>
              <a:buNone/>
              <a:defRPr kumimoji="0" sz="5000" b="1" i="0" u="none" strike="noStrike" cap="none" spc="0" normalizeH="0" baseline="0">
                <a:ln>
                  <a:noFill/>
                </a:ln>
                <a:solidFill>
                  <a:srgbClr val="000000"/>
                </a:solidFill>
                <a:effectLst/>
                <a:uFillTx/>
                <a:latin typeface="Times New Roman" panose="02020603050405020304"/>
                <a:ea typeface="Times New Roman" panose="02020603050405020304"/>
                <a:cs typeface="Times New Roman" panose="02020603050405020304"/>
                <a:sym typeface="Times New Roman" panose="02020603050405020304"/>
              </a:defRPr>
            </a:lvl1pPr>
            <a:lvl2pPr marL="0" marR="0" indent="457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2pPr>
            <a:lvl3pPr marL="0" marR="0" indent="914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3pPr>
            <a:lvl4pPr marL="0" marR="0" indent="1371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4pPr>
            <a:lvl5pPr marL="0" marR="0" indent="18288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5pPr>
            <a:lvl6pPr marL="0" marR="0" indent="22860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6pPr>
            <a:lvl7pPr marL="0" marR="0" indent="2743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7pPr>
            <a:lvl8pPr marL="0" marR="0" indent="3200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8pPr>
            <a:lvl9pPr marL="0" marR="0" indent="3657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9pPr>
          </a:lstStyle>
          <a:p>
            <a:r>
              <a:t>during the award presentation</a:t>
            </a:r>
          </a:p>
        </p:txBody>
      </p:sp>
      <p:sp>
        <p:nvSpPr>
          <p:cNvPr id="258" name="my feeling, my expression and the audience"/>
          <p:cNvSpPr txBox="1"/>
          <p:nvPr/>
        </p:nvSpPr>
        <p:spPr>
          <a:xfrm>
            <a:off x="11525642" y="7820733"/>
            <a:ext cx="11832345" cy="811226"/>
          </a:xfrm>
          <a:prstGeom prst="rect">
            <a:avLst/>
          </a:prstGeom>
          <a:solidFill>
            <a:schemeClr val="accent4">
              <a:hueOff val="-476017"/>
              <a:lumOff val="-10041"/>
            </a:schemeClr>
          </a:solidFill>
          <a:ln w="12700">
            <a:miter lim="400000"/>
          </a:ln>
        </p:spPr>
        <p:txBody>
          <a:bodyPr wrap="none" lIns="50800" tIns="50800" rIns="50800" bIns="50800" anchor="ct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2438400" rtl="0" fontAlgn="auto" latinLnBrk="0" hangingPunct="0">
              <a:lnSpc>
                <a:spcPct val="100000"/>
              </a:lnSpc>
              <a:spcBef>
                <a:spcPct val="0"/>
              </a:spcBef>
              <a:spcAft>
                <a:spcPct val="0"/>
              </a:spcAft>
              <a:buClrTx/>
              <a:buSzTx/>
              <a:buFontTx/>
              <a:buNone/>
              <a:defRPr kumimoji="0" sz="5000" b="1" i="0" u="none" strike="noStrike" cap="none" spc="0" normalizeH="0" baseline="0">
                <a:ln>
                  <a:noFill/>
                </a:ln>
                <a:solidFill>
                  <a:srgbClr val="000000"/>
                </a:solidFill>
                <a:effectLst/>
                <a:uFillTx/>
                <a:latin typeface="Times New Roman" panose="02020603050405020304"/>
                <a:ea typeface="Times New Roman" panose="02020603050405020304"/>
                <a:cs typeface="Times New Roman" panose="02020603050405020304"/>
                <a:sym typeface="Times New Roman" panose="02020603050405020304"/>
              </a:defRPr>
            </a:lvl1pPr>
            <a:lvl2pPr marL="0" marR="0" indent="457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2pPr>
            <a:lvl3pPr marL="0" marR="0" indent="914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3pPr>
            <a:lvl4pPr marL="0" marR="0" indent="1371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4pPr>
            <a:lvl5pPr marL="0" marR="0" indent="18288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5pPr>
            <a:lvl6pPr marL="0" marR="0" indent="22860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6pPr>
            <a:lvl7pPr marL="0" marR="0" indent="2743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7pPr>
            <a:lvl8pPr marL="0" marR="0" indent="3200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8pPr>
            <a:lvl9pPr marL="0" marR="0" indent="3657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9pPr>
          </a:lstStyle>
          <a:p>
            <a:r>
              <a:t>my feeling, my expression and the audience</a:t>
            </a:r>
          </a:p>
        </p:txBody>
      </p:sp>
      <p:sp>
        <p:nvSpPr>
          <p:cNvPr id="259" name="teacher"/>
          <p:cNvSpPr txBox="1"/>
          <p:nvPr/>
        </p:nvSpPr>
        <p:spPr>
          <a:xfrm>
            <a:off x="2023480" y="10350710"/>
            <a:ext cx="2123791" cy="811225"/>
          </a:xfrm>
          <a:prstGeom prst="rect">
            <a:avLst/>
          </a:prstGeom>
          <a:solidFill>
            <a:schemeClr val="accent4">
              <a:hueOff val="-476017"/>
              <a:lumOff val="-10041"/>
            </a:schemeClr>
          </a:solidFill>
          <a:ln w="12700">
            <a:miter lim="400000"/>
          </a:ln>
        </p:spPr>
        <p:txBody>
          <a:bodyPr wrap="none" lIns="50800" tIns="50800" rIns="50800" bIns="50800" anchor="ct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2438400" rtl="0" fontAlgn="auto" latinLnBrk="0" hangingPunct="0">
              <a:lnSpc>
                <a:spcPct val="100000"/>
              </a:lnSpc>
              <a:spcBef>
                <a:spcPct val="0"/>
              </a:spcBef>
              <a:spcAft>
                <a:spcPct val="0"/>
              </a:spcAft>
              <a:buClrTx/>
              <a:buSzTx/>
              <a:buFontTx/>
              <a:buNone/>
              <a:defRPr kumimoji="0" sz="5000" b="1" i="0" u="none" strike="noStrike" cap="none" spc="0" normalizeH="0" baseline="0">
                <a:ln>
                  <a:noFill/>
                </a:ln>
                <a:solidFill>
                  <a:srgbClr val="000000"/>
                </a:solidFill>
                <a:effectLst/>
                <a:uFillTx/>
                <a:latin typeface="Times New Roman" panose="02020603050405020304"/>
                <a:ea typeface="Times New Roman" panose="02020603050405020304"/>
                <a:cs typeface="Times New Roman" panose="02020603050405020304"/>
                <a:sym typeface="Times New Roman" panose="02020603050405020304"/>
              </a:defRPr>
            </a:lvl1pPr>
            <a:lvl2pPr marL="0" marR="0" indent="457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2pPr>
            <a:lvl3pPr marL="0" marR="0" indent="914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3pPr>
            <a:lvl4pPr marL="0" marR="0" indent="1371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4pPr>
            <a:lvl5pPr marL="0" marR="0" indent="18288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5pPr>
            <a:lvl6pPr marL="0" marR="0" indent="22860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6pPr>
            <a:lvl7pPr marL="0" marR="0" indent="2743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7pPr>
            <a:lvl8pPr marL="0" marR="0" indent="3200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8pPr>
            <a:lvl9pPr marL="0" marR="0" indent="3657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9pPr>
          </a:lstStyle>
          <a:p>
            <a:r>
              <a:t>teacher</a:t>
            </a:r>
          </a:p>
        </p:txBody>
      </p:sp>
      <p:sp>
        <p:nvSpPr>
          <p:cNvPr id="260" name="congratulation"/>
          <p:cNvSpPr txBox="1"/>
          <p:nvPr/>
        </p:nvSpPr>
        <p:spPr>
          <a:xfrm>
            <a:off x="4615391" y="10341415"/>
            <a:ext cx="4100724" cy="811226"/>
          </a:xfrm>
          <a:prstGeom prst="rect">
            <a:avLst/>
          </a:prstGeom>
          <a:solidFill>
            <a:schemeClr val="accent4">
              <a:hueOff val="-476017"/>
              <a:lumOff val="-10041"/>
            </a:schemeClr>
          </a:solidFill>
          <a:ln w="12700">
            <a:miter lim="400000"/>
          </a:ln>
        </p:spPr>
        <p:txBody>
          <a:bodyPr wrap="none" lIns="50800" tIns="50800" rIns="50800" bIns="50800" anchor="ct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2438400" rtl="0" fontAlgn="auto" latinLnBrk="0" hangingPunct="0">
              <a:lnSpc>
                <a:spcPct val="100000"/>
              </a:lnSpc>
              <a:spcBef>
                <a:spcPct val="0"/>
              </a:spcBef>
              <a:spcAft>
                <a:spcPct val="0"/>
              </a:spcAft>
              <a:buClrTx/>
              <a:buSzTx/>
              <a:buFontTx/>
              <a:buNone/>
              <a:defRPr kumimoji="0" sz="5000" b="1" i="0" u="none" strike="noStrike" cap="none" spc="0" normalizeH="0" baseline="0">
                <a:ln>
                  <a:noFill/>
                </a:ln>
                <a:solidFill>
                  <a:srgbClr val="000000"/>
                </a:solidFill>
                <a:effectLst/>
                <a:uFillTx/>
                <a:latin typeface="Times New Roman" panose="02020603050405020304"/>
                <a:ea typeface="Times New Roman" panose="02020603050405020304"/>
                <a:cs typeface="Times New Roman" panose="02020603050405020304"/>
                <a:sym typeface="Times New Roman" panose="02020603050405020304"/>
              </a:defRPr>
            </a:lvl1pPr>
            <a:lvl2pPr marL="0" marR="0" indent="457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2pPr>
            <a:lvl3pPr marL="0" marR="0" indent="914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3pPr>
            <a:lvl4pPr marL="0" marR="0" indent="1371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4pPr>
            <a:lvl5pPr marL="0" marR="0" indent="18288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5pPr>
            <a:lvl6pPr marL="0" marR="0" indent="22860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6pPr>
            <a:lvl7pPr marL="0" marR="0" indent="2743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7pPr>
            <a:lvl8pPr marL="0" marR="0" indent="3200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8pPr>
            <a:lvl9pPr marL="0" marR="0" indent="3657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9pPr>
          </a:lstStyle>
          <a:p>
            <a:r>
              <a:t>congratulation</a:t>
            </a:r>
          </a:p>
        </p:txBody>
      </p:sp>
      <p:sp>
        <p:nvSpPr>
          <p:cNvPr id="261" name="I"/>
          <p:cNvSpPr txBox="1"/>
          <p:nvPr/>
        </p:nvSpPr>
        <p:spPr>
          <a:xfrm>
            <a:off x="2093050" y="11674009"/>
            <a:ext cx="361418" cy="811226"/>
          </a:xfrm>
          <a:prstGeom prst="rect">
            <a:avLst/>
          </a:prstGeom>
          <a:solidFill>
            <a:schemeClr val="accent4">
              <a:hueOff val="-476017"/>
              <a:lumOff val="-10041"/>
            </a:schemeClr>
          </a:solidFill>
          <a:ln w="12700">
            <a:miter lim="400000"/>
          </a:ln>
        </p:spPr>
        <p:txBody>
          <a:bodyPr wrap="none" lIns="50800" tIns="50800" rIns="50800" bIns="50800" anchor="ct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2438400" rtl="0" fontAlgn="auto" latinLnBrk="0" hangingPunct="0">
              <a:lnSpc>
                <a:spcPct val="100000"/>
              </a:lnSpc>
              <a:spcBef>
                <a:spcPct val="0"/>
              </a:spcBef>
              <a:spcAft>
                <a:spcPct val="0"/>
              </a:spcAft>
              <a:buClrTx/>
              <a:buSzTx/>
              <a:buFontTx/>
              <a:buNone/>
              <a:defRPr kumimoji="0" sz="5000" b="1" i="0" u="none" strike="noStrike" cap="none" spc="0" normalizeH="0" baseline="0">
                <a:ln>
                  <a:noFill/>
                </a:ln>
                <a:solidFill>
                  <a:srgbClr val="000000"/>
                </a:solidFill>
                <a:effectLst/>
                <a:uFillTx/>
                <a:latin typeface="Times New Roman" panose="02020603050405020304"/>
                <a:ea typeface="Times New Roman" panose="02020603050405020304"/>
                <a:cs typeface="Times New Roman" panose="02020603050405020304"/>
                <a:sym typeface="Times New Roman" panose="02020603050405020304"/>
              </a:defRPr>
            </a:lvl1pPr>
            <a:lvl2pPr marL="0" marR="0" indent="457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2pPr>
            <a:lvl3pPr marL="0" marR="0" indent="914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3pPr>
            <a:lvl4pPr marL="0" marR="0" indent="1371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4pPr>
            <a:lvl5pPr marL="0" marR="0" indent="18288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5pPr>
            <a:lvl6pPr marL="0" marR="0" indent="22860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6pPr>
            <a:lvl7pPr marL="0" marR="0" indent="2743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7pPr>
            <a:lvl8pPr marL="0" marR="0" indent="3200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8pPr>
            <a:lvl9pPr marL="0" marR="0" indent="3657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9pPr>
          </a:lstStyle>
          <a:p>
            <a:r>
              <a:t>I</a:t>
            </a:r>
          </a:p>
        </p:txBody>
      </p:sp>
      <p:sp>
        <p:nvSpPr>
          <p:cNvPr id="262" name="gratitude"/>
          <p:cNvSpPr txBox="1"/>
          <p:nvPr/>
        </p:nvSpPr>
        <p:spPr>
          <a:xfrm>
            <a:off x="3114385" y="11674009"/>
            <a:ext cx="2618645" cy="811226"/>
          </a:xfrm>
          <a:prstGeom prst="rect">
            <a:avLst/>
          </a:prstGeom>
          <a:solidFill>
            <a:schemeClr val="accent4">
              <a:hueOff val="-476017"/>
              <a:lumOff val="-10041"/>
            </a:schemeClr>
          </a:solidFill>
          <a:ln w="12700">
            <a:miter lim="400000"/>
          </a:ln>
        </p:spPr>
        <p:txBody>
          <a:bodyPr wrap="none" lIns="50800" tIns="50800" rIns="50800" bIns="50800" anchor="ct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2438400" rtl="0" fontAlgn="auto" latinLnBrk="0" hangingPunct="0">
              <a:lnSpc>
                <a:spcPct val="100000"/>
              </a:lnSpc>
              <a:spcBef>
                <a:spcPct val="0"/>
              </a:spcBef>
              <a:spcAft>
                <a:spcPct val="0"/>
              </a:spcAft>
              <a:buClrTx/>
              <a:buSzTx/>
              <a:buFontTx/>
              <a:buNone/>
              <a:defRPr kumimoji="0" sz="5000" b="1" i="0" u="none" strike="noStrike" cap="none" spc="0" normalizeH="0" baseline="0">
                <a:ln>
                  <a:noFill/>
                </a:ln>
                <a:solidFill>
                  <a:srgbClr val="000000"/>
                </a:solidFill>
                <a:effectLst/>
                <a:uFillTx/>
                <a:latin typeface="Times New Roman" panose="02020603050405020304"/>
                <a:ea typeface="Times New Roman" panose="02020603050405020304"/>
                <a:cs typeface="Times New Roman" panose="02020603050405020304"/>
                <a:sym typeface="Times New Roman" panose="02020603050405020304"/>
              </a:defRPr>
            </a:lvl1pPr>
            <a:lvl2pPr marL="0" marR="0" indent="457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2pPr>
            <a:lvl3pPr marL="0" marR="0" indent="914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3pPr>
            <a:lvl4pPr marL="0" marR="0" indent="1371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4pPr>
            <a:lvl5pPr marL="0" marR="0" indent="18288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5pPr>
            <a:lvl6pPr marL="0" marR="0" indent="22860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6pPr>
            <a:lvl7pPr marL="0" marR="0" indent="2743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7pPr>
            <a:lvl8pPr marL="0" marR="0" indent="3200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8pPr>
            <a:lvl9pPr marL="0" marR="0" indent="3657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9pPr>
          </a:lstStyle>
          <a:p>
            <a:r>
              <a:t>gratitude</a:t>
            </a:r>
          </a:p>
        </p:txBody>
      </p:sp>
      <p:sp>
        <p:nvSpPr>
          <p:cNvPr id="263" name="keep writing"/>
          <p:cNvSpPr txBox="1"/>
          <p:nvPr/>
        </p:nvSpPr>
        <p:spPr>
          <a:xfrm>
            <a:off x="6392947" y="11674009"/>
            <a:ext cx="3518434" cy="811226"/>
          </a:xfrm>
          <a:prstGeom prst="rect">
            <a:avLst/>
          </a:prstGeom>
          <a:solidFill>
            <a:schemeClr val="accent4">
              <a:hueOff val="-476017"/>
              <a:lumOff val="-10041"/>
            </a:schemeClr>
          </a:solidFill>
          <a:ln w="12700">
            <a:miter lim="400000"/>
          </a:ln>
        </p:spPr>
        <p:txBody>
          <a:bodyPr wrap="none" lIns="50800" tIns="50800" rIns="50800" bIns="50800" anchor="ct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2438400" rtl="0" fontAlgn="auto" latinLnBrk="0" hangingPunct="0">
              <a:lnSpc>
                <a:spcPct val="100000"/>
              </a:lnSpc>
              <a:spcBef>
                <a:spcPct val="0"/>
              </a:spcBef>
              <a:spcAft>
                <a:spcPct val="0"/>
              </a:spcAft>
              <a:buClrTx/>
              <a:buSzTx/>
              <a:buFontTx/>
              <a:buNone/>
              <a:defRPr kumimoji="0" sz="5000" b="1" i="0" u="none" strike="noStrike" cap="none" spc="0" normalizeH="0" baseline="0">
                <a:ln>
                  <a:noFill/>
                </a:ln>
                <a:solidFill>
                  <a:srgbClr val="000000"/>
                </a:solidFill>
                <a:effectLst/>
                <a:uFillTx/>
                <a:latin typeface="Times New Roman" panose="02020603050405020304"/>
                <a:ea typeface="Times New Roman" panose="02020603050405020304"/>
                <a:cs typeface="Times New Roman" panose="02020603050405020304"/>
                <a:sym typeface="Times New Roman" panose="02020603050405020304"/>
              </a:defRPr>
            </a:lvl1pPr>
            <a:lvl2pPr marL="0" marR="0" indent="457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2pPr>
            <a:lvl3pPr marL="0" marR="0" indent="914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3pPr>
            <a:lvl4pPr marL="0" marR="0" indent="1371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4pPr>
            <a:lvl5pPr marL="0" marR="0" indent="18288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5pPr>
            <a:lvl6pPr marL="0" marR="0" indent="22860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6pPr>
            <a:lvl7pPr marL="0" marR="0" indent="2743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7pPr>
            <a:lvl8pPr marL="0" marR="0" indent="3200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8pPr>
            <a:lvl9pPr marL="0" marR="0" indent="3657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9pPr>
          </a:lstStyle>
          <a:p>
            <a:r>
              <a:t>keep writing</a:t>
            </a:r>
          </a:p>
        </p:txBody>
      </p:sp>
      <p:sp>
        <p:nvSpPr>
          <p:cNvPr id="264" name="famous writer"/>
          <p:cNvSpPr txBox="1"/>
          <p:nvPr/>
        </p:nvSpPr>
        <p:spPr>
          <a:xfrm>
            <a:off x="10571298" y="11674009"/>
            <a:ext cx="3940735" cy="811226"/>
          </a:xfrm>
          <a:prstGeom prst="rect">
            <a:avLst/>
          </a:prstGeom>
          <a:solidFill>
            <a:schemeClr val="accent4">
              <a:hueOff val="-476017"/>
              <a:lumOff val="-10041"/>
            </a:schemeClr>
          </a:solidFill>
          <a:ln w="12700">
            <a:miter lim="400000"/>
          </a:ln>
        </p:spPr>
        <p:txBody>
          <a:bodyPr wrap="none" lIns="50800" tIns="50800" rIns="50800" bIns="50800" anchor="ctr">
            <a:spAutoFit/>
          </a:bodyPr>
          <a:lstStyle>
            <a:defPPr marL="0" marR="0" indent="0" algn="l" defTabSz="914400" rtl="0" fontAlgn="auto" latinLnBrk="1" hangingPunct="0">
              <a:lnSpc>
                <a:spcPct val="100000"/>
              </a:lnSpc>
              <a:spcBef>
                <a:spcPct val="0"/>
              </a:spcBef>
              <a:spcAft>
                <a:spcPct val="0"/>
              </a:spcAft>
              <a:buClrTx/>
              <a:buSzTx/>
              <a:buFontTx/>
              <a:buNone/>
              <a:defRPr kumimoji="0" sz="1800" b="0" i="0" u="none" strike="noStrike" cap="none" spc="0" normalizeH="0" baseline="0">
                <a:ln>
                  <a:noFill/>
                </a:ln>
                <a:solidFill>
                  <a:srgbClr val="000000"/>
                </a:solidFill>
                <a:effectLst/>
                <a:uFillTx/>
              </a:defRPr>
            </a:defPPr>
            <a:lvl1pPr marL="0" marR="0" indent="0" algn="l" defTabSz="2438400" rtl="0" fontAlgn="auto" latinLnBrk="0" hangingPunct="0">
              <a:lnSpc>
                <a:spcPct val="100000"/>
              </a:lnSpc>
              <a:spcBef>
                <a:spcPct val="0"/>
              </a:spcBef>
              <a:spcAft>
                <a:spcPct val="0"/>
              </a:spcAft>
              <a:buClrTx/>
              <a:buSzTx/>
              <a:buFontTx/>
              <a:buNone/>
              <a:defRPr kumimoji="0" sz="5000" b="1" i="0" u="none" strike="noStrike" cap="none" spc="0" normalizeH="0" baseline="0">
                <a:ln>
                  <a:noFill/>
                </a:ln>
                <a:solidFill>
                  <a:srgbClr val="000000"/>
                </a:solidFill>
                <a:effectLst/>
                <a:uFillTx/>
                <a:latin typeface="Times New Roman" panose="02020603050405020304"/>
                <a:ea typeface="Times New Roman" panose="02020603050405020304"/>
                <a:cs typeface="Times New Roman" panose="02020603050405020304"/>
                <a:sym typeface="Times New Roman" panose="02020603050405020304"/>
              </a:defRPr>
            </a:lvl1pPr>
            <a:lvl2pPr marL="0" marR="0" indent="457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2pPr>
            <a:lvl3pPr marL="0" marR="0" indent="914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3pPr>
            <a:lvl4pPr marL="0" marR="0" indent="1371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4pPr>
            <a:lvl5pPr marL="0" marR="0" indent="18288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5pPr>
            <a:lvl6pPr marL="0" marR="0" indent="22860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6pPr>
            <a:lvl7pPr marL="0" marR="0" indent="27432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7pPr>
            <a:lvl8pPr marL="0" marR="0" indent="32004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8pPr>
            <a:lvl9pPr marL="0" marR="0" indent="3657600" algn="ctr" defTabSz="2438400" rtl="0" fontAlgn="auto" latinLnBrk="0" hangingPunct="0">
              <a:lnSpc>
                <a:spcPct val="100000"/>
              </a:lnSpc>
              <a:spcBef>
                <a:spcPct val="0"/>
              </a:spcBef>
              <a:spcAft>
                <a:spcPct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lvl9pPr>
          </a:lstStyle>
          <a:p>
            <a:r>
              <a:t>famous writer</a:t>
            </a:r>
          </a:p>
        </p:txBody>
      </p:sp>
    </p:spTree>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fill="hold" grpId="1" nodeType="clickEffect">
                                  <p:stCondLst>
                                    <p:cond delay="0"/>
                                  </p:stCondLst>
                                  <p:childTnLst>
                                    <p:set>
                                      <p:cBhvr>
                                        <p:cTn id="6" dur="indefinite" fill="hold"/>
                                        <p:tgtEl>
                                          <p:spTgt spid="25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fill="hold" grpId="2" nodeType="clickEffect">
                                  <p:stCondLst>
                                    <p:cond delay="0"/>
                                  </p:stCondLst>
                                  <p:childTnLst>
                                    <p:set>
                                      <p:cBhvr>
                                        <p:cTn id="10" dur="indefinite" fill="hold"/>
                                        <p:tgtEl>
                                          <p:spTgt spid="253"/>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fill="hold" grpId="3" nodeType="clickEffect">
                                  <p:stCondLst>
                                    <p:cond delay="0"/>
                                  </p:stCondLst>
                                  <p:childTnLst>
                                    <p:set>
                                      <p:cBhvr>
                                        <p:cTn id="14" dur="indefinite" fill="hold"/>
                                        <p:tgtEl>
                                          <p:spTgt spid="254"/>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fill="hold" grpId="4" nodeType="clickEffect">
                                  <p:stCondLst>
                                    <p:cond delay="0"/>
                                  </p:stCondLst>
                                  <p:childTnLst>
                                    <p:set>
                                      <p:cBhvr>
                                        <p:cTn id="18" dur="indefinite" fill="hold"/>
                                        <p:tgtEl>
                                          <p:spTgt spid="255"/>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p:stCondLst>
                              <p:cond delay="0"/>
                            </p:stCondLst>
                            <p:childTnLst>
                              <p:par>
                                <p:cTn id="21" presetID="1" presetClass="entr" presetSubtype="0" fill="hold" grpId="5" nodeType="clickEffect">
                                  <p:stCondLst>
                                    <p:cond delay="0"/>
                                  </p:stCondLst>
                                  <p:childTnLst>
                                    <p:set>
                                      <p:cBhvr>
                                        <p:cTn id="22" dur="indefinite" fill="hold"/>
                                        <p:tgtEl>
                                          <p:spTgt spid="256"/>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p:stCondLst>
                              <p:cond delay="0"/>
                            </p:stCondLst>
                            <p:childTnLst>
                              <p:par>
                                <p:cTn id="25" presetID="1" presetClass="entr" presetSubtype="0" fill="hold" grpId="6" nodeType="clickEffect">
                                  <p:stCondLst>
                                    <p:cond delay="0"/>
                                  </p:stCondLst>
                                  <p:childTnLst>
                                    <p:set>
                                      <p:cBhvr>
                                        <p:cTn id="26" dur="indefinite" fill="hold"/>
                                        <p:tgtEl>
                                          <p:spTgt spid="257"/>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p:stCondLst>
                              <p:cond delay="0"/>
                            </p:stCondLst>
                            <p:childTnLst>
                              <p:par>
                                <p:cTn id="29" presetID="1" presetClass="entr" presetSubtype="0" fill="hold" grpId="7" nodeType="clickEffect">
                                  <p:stCondLst>
                                    <p:cond delay="0"/>
                                  </p:stCondLst>
                                  <p:childTnLst>
                                    <p:set>
                                      <p:cBhvr>
                                        <p:cTn id="30" dur="indefinite" fill="hold"/>
                                        <p:tgtEl>
                                          <p:spTgt spid="258"/>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p:stCondLst>
                              <p:cond delay="0"/>
                            </p:stCondLst>
                            <p:childTnLst>
                              <p:par>
                                <p:cTn id="33" presetID="1" presetClass="entr" presetSubtype="0" fill="hold" grpId="8" nodeType="clickEffect">
                                  <p:stCondLst>
                                    <p:cond delay="0"/>
                                  </p:stCondLst>
                                  <p:childTnLst>
                                    <p:set>
                                      <p:cBhvr>
                                        <p:cTn id="34" dur="indefinite" fill="hold"/>
                                        <p:tgtEl>
                                          <p:spTgt spid="259"/>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p:stCondLst>
                              <p:cond delay="0"/>
                            </p:stCondLst>
                            <p:childTnLst>
                              <p:par>
                                <p:cTn id="37" presetID="1" presetClass="entr" presetSubtype="0" fill="hold" grpId="9" nodeType="clickEffect">
                                  <p:stCondLst>
                                    <p:cond delay="0"/>
                                  </p:stCondLst>
                                  <p:childTnLst>
                                    <p:set>
                                      <p:cBhvr>
                                        <p:cTn id="38" dur="indefinite" fill="hold"/>
                                        <p:tgtEl>
                                          <p:spTgt spid="260"/>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p:stCondLst>
                              <p:cond delay="0"/>
                            </p:stCondLst>
                            <p:childTnLst>
                              <p:par>
                                <p:cTn id="41" presetID="1" presetClass="entr" presetSubtype="0" fill="hold" grpId="10" nodeType="clickEffect">
                                  <p:stCondLst>
                                    <p:cond delay="0"/>
                                  </p:stCondLst>
                                  <p:childTnLst>
                                    <p:set>
                                      <p:cBhvr>
                                        <p:cTn id="42" dur="indefinite" fill="hold"/>
                                        <p:tgtEl>
                                          <p:spTgt spid="261"/>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p:stCondLst>
                              <p:cond delay="0"/>
                            </p:stCondLst>
                            <p:childTnLst>
                              <p:par>
                                <p:cTn id="45" presetID="1" presetClass="entr" presetSubtype="0" fill="hold" grpId="11" nodeType="clickEffect">
                                  <p:stCondLst>
                                    <p:cond delay="0"/>
                                  </p:stCondLst>
                                  <p:childTnLst>
                                    <p:set>
                                      <p:cBhvr>
                                        <p:cTn id="46" dur="indefinite" fill="hold"/>
                                        <p:tgtEl>
                                          <p:spTgt spid="262"/>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p:stCondLst>
                              <p:cond delay="0"/>
                            </p:stCondLst>
                            <p:childTnLst>
                              <p:par>
                                <p:cTn id="49" presetID="1" presetClass="entr" presetSubtype="0" fill="hold" grpId="12" nodeType="clickEffect">
                                  <p:stCondLst>
                                    <p:cond delay="0"/>
                                  </p:stCondLst>
                                  <p:childTnLst>
                                    <p:set>
                                      <p:cBhvr>
                                        <p:cTn id="50" dur="indefinite" fill="hold"/>
                                        <p:tgtEl>
                                          <p:spTgt spid="263"/>
                                        </p:tgtEl>
                                        <p:attrNameLst>
                                          <p:attrName>style.visibility</p:attrName>
                                        </p:attrNameLst>
                                      </p:cBhvr>
                                      <p:to>
                                        <p:strVal val="visible"/>
                                      </p:to>
                                    </p:set>
                                  </p:childTnLst>
                                </p:cTn>
                              </p:par>
                            </p:childTnLst>
                          </p:cTn>
                        </p:par>
                      </p:childTnLst>
                    </p:cTn>
                  </p:par>
                  <p:par>
                    <p:cTn id="51" fill="hold" nodeType="clickPar">
                      <p:stCondLst>
                        <p:cond delay="indefinite"/>
                      </p:stCondLst>
                      <p:childTnLst>
                        <p:par>
                          <p:cTn id="52" fill="hold">
                            <p:stCondLst>
                              <p:cond delay="0"/>
                            </p:stCondLst>
                            <p:childTnLst>
                              <p:par>
                                <p:cTn id="53" presetID="1" presetClass="entr" presetSubtype="0" fill="hold" grpId="13" nodeType="clickEffect">
                                  <p:stCondLst>
                                    <p:cond delay="0"/>
                                  </p:stCondLst>
                                  <p:childTnLst>
                                    <p:set>
                                      <p:cBhvr>
                                        <p:cTn id="54" dur="indefinite" fill="hold"/>
                                        <p:tgtEl>
                                          <p:spTgt spid="26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2" grpId="11" advAuto="0"/>
      <p:bldP spid="260" grpId="9" advAuto="0"/>
      <p:bldP spid="264" grpId="13" advAuto="0"/>
      <p:bldP spid="261" grpId="10" advAuto="0"/>
      <p:bldP spid="254" grpId="3" advAuto="0"/>
      <p:bldP spid="257" grpId="6" advAuto="0"/>
      <p:bldP spid="258" grpId="7" advAuto="0"/>
      <p:bldP spid="256" grpId="5" advAuto="0"/>
      <p:bldP spid="263" grpId="12" advAuto="0"/>
      <p:bldP spid="253" grpId="2" advAuto="0"/>
      <p:bldP spid="252" grpId="1" advAuto="0"/>
      <p:bldP spid="255" grpId="4" advAuto="0"/>
      <p:bldP spid="259" grpId="8" advAuto="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23114000" cy="12446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https://d.book118.com/747143151123006051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1_BasicWhite">
  <a:themeElements>
    <a:clrScheme name="21_BasicWhite">
      <a:dk1>
        <a:srgbClr val="5E5E5E"/>
      </a:dk1>
      <a:lt1>
        <a:srgbClr val="FFFFFF"/>
      </a:lt1>
      <a:dk2>
        <a:srgbClr val="5E5E5E"/>
      </a:dk2>
      <a:lt2>
        <a:srgbClr val="D5D5D5"/>
      </a:lt2>
      <a:accent1>
        <a:srgbClr val="00A2FF"/>
      </a:accent1>
      <a:accent2>
        <a:srgbClr val="16E7CF"/>
      </a:accent2>
      <a:accent3>
        <a:srgbClr val="61D836"/>
      </a:accent3>
      <a:accent4>
        <a:srgbClr val="FFD932"/>
      </a:accent4>
      <a:accent5>
        <a:srgbClr val="FF644E"/>
      </a:accent5>
      <a:accent6>
        <a:srgbClr val="FF42A1"/>
      </a:accent6>
      <a:hlink>
        <a:srgbClr val="0000FF"/>
      </a:hlink>
      <a:folHlink>
        <a:srgbClr val="FF00FF"/>
      </a:folHlink>
    </a:clrScheme>
    <a:fontScheme name="21_BasicWhite">
      <a:majorFont>
        <a:latin typeface="Helvetica Neue"/>
        <a:ea typeface="Helvetica Neue"/>
        <a:cs typeface="Helvetica Neue"/>
      </a:majorFont>
      <a:minorFont>
        <a:latin typeface="Helvetica Neue"/>
        <a:ea typeface="Helvetica Neue"/>
        <a:cs typeface="Helvetica Neue"/>
      </a:minorFont>
    </a:fontScheme>
    <a:fmtScheme name="21_Basic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0000"/>
        </a:solidFill>
        <a:ln w="12700" cap="flat">
          <a:noFill/>
          <a:miter lim="400000"/>
        </a:ln>
      </a:spPr>
      <a:bodyPr rot="0" spcFirstLastPara="1" vertOverflow="overflow" horzOverflow="overflow" vert="horz" wrap="square" lIns="50800" tIns="50800" rIns="50800" bIns="50800" numCol="1" spcCol="38100" rtlCol="0" anchor="ctr" upright="0">
        <a:spAutoFit/>
      </a:bodyPr>
      <a:lstStyle>
        <a:defPPr marL="0" marR="0" indent="0" algn="ctr" defTabSz="825500" rtl="0" fontAlgn="auto" latinLnBrk="0" hangingPunct="0">
          <a:lnSpc>
            <a:spcPct val="100000"/>
          </a:lnSpc>
          <a:spcBef>
            <a:spcPts val="0"/>
          </a:spcBef>
          <a:spcAft>
            <a:spcPts val="0"/>
          </a:spcAft>
          <a:buClrTx/>
          <a:buSzTx/>
          <a:buFontTx/>
          <a:buNone/>
          <a:defRPr kumimoji="0" sz="3200" b="0" i="0" u="none" strike="noStrike" cap="none" spc="0" normalizeH="0" baseline="0">
            <a:ln>
              <a:noFill/>
            </a:ln>
            <a:solidFill>
              <a:srgbClr val="FFFFFF"/>
            </a:solidFill>
            <a:effectLst/>
            <a:uFillTx/>
            <a:latin typeface="Helvetica Neue Medium"/>
            <a:ea typeface="Helvetica Neue Medium"/>
            <a:cs typeface="Helvetica Neue Medium"/>
            <a:sym typeface="Helvetica Neue Medium"/>
          </a:defRPr>
        </a:defPPr>
        <a:lvl1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9pPr>
      </a:lstStyle>
      <a:style>
        <a:lnRef idx="0">
          <a:srgbClr val="FFFFFF"/>
        </a:lnRef>
        <a:fillRef idx="0">
          <a:srgbClr val="FFFFFF"/>
        </a:fillRef>
        <a:effectRef idx="0">
          <a:srgbClr val="FFFFFF"/>
        </a:effectRef>
        <a:fontRef idx="none"/>
      </a:style>
    </a:spDef>
    <a:lnDef>
      <a:spPr>
        <a:noFill/>
        <a:ln w="25400" cap="flat">
          <a:solidFill>
            <a:srgbClr val="000000"/>
          </a:solidFill>
          <a:prstDash val="solid"/>
          <a:miter lim="400000"/>
        </a:ln>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9pPr>
      </a:lstStyle>
      <a:style>
        <a:lnRef idx="0">
          <a:srgbClr val="FFFFFF"/>
        </a:lnRef>
        <a:fillRef idx="0">
          <a:srgbClr val="FFFFFF"/>
        </a:fillRef>
        <a:effectRef idx="0">
          <a:srgbClr val="FFFFFF"/>
        </a:effectRef>
        <a:fontRef idx="none"/>
      </a:style>
    </a:lnDef>
    <a:txDef>
      <a:spPr>
        <a:noFill/>
        <a:ln w="12700" cap="flat">
          <a:noFill/>
          <a:miter lim="400000"/>
        </a:ln>
      </a:spPr>
      <a:bodyPr rot="0" spcFirstLastPara="1" vertOverflow="overflow" horzOverflow="overflow" vert="horz" wrap="square" lIns="50800" tIns="50800" rIns="50800" bIns="50800" numCol="1" spcCol="38100" rtlCol="0" anchor="ctr" upright="0">
        <a:spAutoFit/>
      </a:bodyPr>
      <a:lstStyle>
        <a:defPPr marL="0" marR="0" indent="0" algn="ctr" defTabSz="2438400" rtl="0" fontAlgn="auto" latinLnBrk="0" hangingPunct="0">
          <a:lnSpc>
            <a:spcPct val="100000"/>
          </a:lnSpc>
          <a:spcBef>
            <a:spcPts val="0"/>
          </a:spcBef>
          <a:spcAft>
            <a:spcPts val="0"/>
          </a:spcAft>
          <a:buClrTx/>
          <a:buSzTx/>
          <a:buFontTx/>
          <a:buNone/>
          <a:defRPr kumimoji="0" sz="2400" b="0" i="0" u="none" strike="noStrike" cap="none" spc="0" normalizeH="0" baseline="0">
            <a:ln>
              <a:noFill/>
            </a:ln>
            <a:solidFill>
              <a:srgbClr val="5E5E5E"/>
            </a:solidFill>
            <a:effectLst/>
            <a:uFillTx/>
            <a:latin typeface="+mn-lt"/>
            <a:ea typeface="+mn-ea"/>
            <a:cs typeface="+mn-cs"/>
            <a:sym typeface="Helvetica Neue"/>
          </a:defRPr>
        </a:defPPr>
        <a:lvl1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9pPr>
      </a:lstStyle>
      <a:style>
        <a:lnRef idx="0">
          <a:srgbClr val="FFFFFF"/>
        </a:lnRef>
        <a:fillRef idx="0">
          <a:srgbClr val="FFFFFF"/>
        </a:fillRef>
        <a:effectRef idx="0">
          <a:srgbClr val="FFFFFF"/>
        </a:effectRef>
        <a:fontRef idx="none"/>
      </a:style>
    </a:txDef>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45</Paragraphs>
  <Slides>11</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11</vt:i4>
      </vt:variant>
    </vt:vector>
  </HeadingPairs>
  <TitlesOfParts>
    <vt:vector baseType="lpstr" size="18">
      <vt:lpstr>Arial</vt:lpstr>
      <vt:lpstr>Calibri</vt:lpstr>
      <vt:lpstr>Helvetica Neue</vt:lpstr>
      <vt:lpstr>Helvetica Neue Medium</vt:lpstr>
      <vt:lpstr>Times New Roman</vt:lpstr>
      <vt:lpstr>PingFang SC Regular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2024-09-24T20:02:49.404</cp:lastPrinted>
  <dcterms:created xsi:type="dcterms:W3CDTF">2024-09-24T12:02:49Z</dcterms:created>
  <dcterms:modified xsi:type="dcterms:W3CDTF">2024-09-24T12:02:51Z</dcterms:modified>
</cp:coreProperties>
</file>