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624CD2-8633-4AB2-B847-00E4CCFA3A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F4E55D-2286-48C4-9C23-4B7F6FA8DF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8B489F-6B26-4777-9F42-55357CAE62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C95112-8D3E-4367-83F9-20C1541A95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AC5863-053D-4AB5-9A9C-BE489CF0BB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C38922-4998-44DB-B798-D24C643879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B35C8C-86D3-42F3-B61B-58BB3ABB49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4211D8-D551-48D1-B5B9-BA09D29D7C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6AC7B1-A71B-456E-B118-C41DCE8379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D46D55-86AF-4A8C-96EE-0605083878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B49E78-F47D-430A-A9D9-12CD0C159E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14513305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预防接种注射相关知识</a:t>
            </a:r>
          </a:p>
        </p:txBody>
      </p:sp>
      <p:sp>
        <p:nvSpPr>
          <p:cNvPr id="5" name="AutoShape 5"/>
          <p:cNvSpPr/>
          <p:nvPr/>
        </p:nvSpPr>
        <p:spPr>
          <a:xfrm>
            <a:off x="240326" y="276691"/>
            <a:ext cx="1591602" cy="4191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预防接种的重要性</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预防接种的种类和程序</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预防接种的注意事项</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预防接种的常见问题</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特殊人群的预防接种</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预防接种的未来发展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预防接种的重要性</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预防接种是预防传染病发生的最有效手段，通过接种疫苗，使人体产生针对特定病原体的免疫力，从而在面对病原体时能够抵抗感染，降低发病风险。</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预防接种能够降低人群中传染病的流行和爆发，减轻疾病对社会的危害。</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预防传染病的发生</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9" r="314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99" r="3149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提高人群的免疫力</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通过群体免疫，能够保护那些因各种原因无法接种疫苗的人，降低其感染疾病的风险。</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预防接种能够提高人群的整体免疫力，减少易感人群的数量，使更多人具备抵抗传染病的能力。</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009" b="11009"/>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保护易感人群</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预防接种针对的是易感人群，特别是儿童、老年人、身体虚弱的人来说尤为重要。</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通过接种疫苗，能够降低易感人群的感染风险，保护他们的生命安全和身体健康。</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预防接种的种类和程序</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计划内疫苗是指国家规定纳入计划免疫，属于免费疫苗，是从出生后必须进行接种的。计划免疫的疫苗包括卡介苗、脊髓灰质炎疫苗、百白破三联疫苗、麻疹疫苗和乙肝疫苗等。</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这些疫苗可以预防结核病、小儿麻痹症、百日咳、白喉、破伤风和麻疹等传染病，计划免疫的疫苗必须在规定的时间进行接种。</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4781" r="24781"/>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计划内疫苗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计划外疫苗是指不属于国家规定计划免疫的疫苗，即自费疫苗。家长可以根据宝宝的身体状况和家庭经济情况选择是否接种。</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常见的计划外疫苗包括水痘疫苗、流感疫苗、肺炎球菌疫苗等，这些疫苗可以预防水痘、流感、肺炎等疾病。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计划外疫苗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疫苗接种程序是指宝宝在不同年龄段需要接种的疫苗种类和时间安排。根据国家规定，宝宝需要在不同的年龄段接种多种疫苗，以预防常见的传染病。</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家长应该按照医生建议的接种程序按时给宝宝接种疫苗，并留意宝宝的身体状况，如有异常反应应及时就医。同时，家长也应该了解各种疫苗的作用和注意事项，以便更好地照顾宝宝。</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疫苗接种程序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预防接种的注意事项</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接种前的注意事项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健康状况评估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在接种前，家长应如实告知医生宝宝的健康状况，如是否有发热、腹泻、皮疹等，以便医生判断是否适合接种。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疫苗选择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根据宝宝的年龄和健康状况，选择适合的疫苗进行接种，避免接种不必要的疫苗或重复接种。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接种时间安排</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按照医生建议的接种时间进行接种，避免提前或延后，以免影响疫苗效果。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在接种时应选择清洁、卫生的环境，避免交叉感染。</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接种环境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7" b="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接种操作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疫苗保存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接种时应按照医生的指示进行，不要自行操作，以免造成不必要的伤害。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在接种时应确保疫苗保存得当，避免疫苗失效。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接种时的注意事项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https://d.book118.com/747145133050006044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2024-09-18T15:41:20.064</cp:lastPrinted>
  <dcterms:created xsi:type="dcterms:W3CDTF">2024-09-18T07:41:20Z</dcterms:created>
  <dcterms:modified xsi:type="dcterms:W3CDTF">2024-09-18T07:41:22Z</dcterms:modified>
</cp:coreProperties>
</file>