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9C432-16C7-4B04-9E94-44A428D03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19431-FCF5-4EE4-9410-FC87D521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F277F-3D5A-4353-8C8D-7F7BB1F8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57C02-8FE0-4B66-AC69-ACE21A2A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422A1-032D-4B52-8DA8-46335AA94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6AE17-F5DB-4513-B5E2-B89C0467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E013D-7445-49BD-AAAF-EDADDBF6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13CD4-E1B9-411F-AA15-59D01A69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D1F36-1464-4E2E-A6D8-8664A533B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315D8-0BF6-4F06-B147-E7FBE645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EC572-4E01-473D-BB10-D0C41726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46154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医疗保健养老产业园区建设的成功经验推广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医疗保健养老产业园区概述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规划建设策略探讨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政策法规支持及行业协作重要性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随着全球老龄化趋势的加剧，医疗保健养老产业的需求日益增长，产业园区建设成为应对老龄化挑战的重要手段。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医疗保健养老产业作为新兴产业，对于促进经济转型升级、提高就业率和提升社会福利具有重要意义。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产业转型升级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通过总结和推广医疗保健养老产业园区建设的成功经验，可以为相关领域的决策者、投资者和从业者提供有价值的参考。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实践经验借鉴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分析成功经验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深入研究国内外医疗保健养老产业园区建设的成功案例，分析其规划、设计、运营等方面的经验。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提炼关键因素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从成功案例中提炼出影响医疗保健养老产业园区建设的关键因素，如政策支持、市场需求、技术创新等。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推广最佳实践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将总结出的成功经验进行归纳和分类，形成可复制、可推广的最佳实践，为相关领域的决策者、投资者和从业者提供指导和借鉴。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通过推广成功经验，促进医疗保健养老产业的健康发展，提高产业整体水平和竞争力，为应对老龄化挑战做出积极贡献。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医疗保健养老产业园区概述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集医疗、保健、养老、康复等多种功能于一体，提供全方位服务。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吸引医疗保健、养老服务、医疗器械等相关产业集聚，形成产业链。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通过技术创新、模式创新等手段，提高服务质量和效率。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以政府主导为主，建设基础设施和公共服务设施。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产业链完善，服务质量和效率显著提高。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社会资本逐渐进入，形成多元化投资格局。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推动医疗、养老、旅游等多产业跨界融合，创新服务模式。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运用人工智能、大数据等技术，提高服务智能化水平。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针对不同需求，提供个性化、定制化的医疗保健养老服务。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人才短缺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加强人才培养和引进，缓解人才短缺问题。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政策与法规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完善相关政策和法规，保障产业健康有序发展。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苏州工业园区生物医药产业园。该园区通过构建完整的生物医药产业链，吸引了众多国内外知名企业和研发机构入驻，形成了产业集聚效应。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上海张江高科技园区。该园区以生物医药和医疗器械为主导产业，通过打造创新平台、优化政策环境等措施，促进了产业集聚和创新发展。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政府支持与政策引导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政府通过制定优惠政策、提供资金支持等方式，为医疗保健养老产业园区的建设和发展提供了有力保障。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产业集聚效应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通过吸引相关企业和机构入驻，形成完整的产业链和产业集群，提高了园区的整体竞争力和影响力。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园区注重科技创新和人才培养，通过引进高端人才、搭建创新平台等方式，推动了产业的技术升级和创新发展。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园区运用大数据、人工智能等先进技术，提高了医疗保健和养老服务的质量和效率，为老年人提供了更加便捷、个性化的服务。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园区通过引入社会资本、拓展服务内容等方式，构建了多元化的医疗保健和养老服务体系，满足了不同老年人的多样化需求。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产学研一体化发展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园区积极推动产学研合作，通过与企业、高校和科研机构建立紧密合作关系，促进了技术转移和成果转化，为园区发展注入了新的动力。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规划建设策略探讨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根据老年人不同需求，合理规划园区功能分区，如医疗康复区、养老服务区、休闲娱乐区等。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选择交通便利、环境优美、配套设施完善的地区进行布局，便于老年人出行和享受高品质生活。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充分利用现有医疗、康复、养老等资源，实现园区内资源共享，提高资源利用效率。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https://d.book118.com/747146154003006034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2024-09-07T15:44:14.272</cp:lastPrinted>
  <dcterms:created xsi:type="dcterms:W3CDTF">2024-09-07T07:44:14Z</dcterms:created>
  <dcterms:modified xsi:type="dcterms:W3CDTF">2024-09-07T07:44:16Z</dcterms:modified>
</cp:coreProperties>
</file>