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9CF32-5BAF-4427-90A6-7FF3AE41E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9FEE7-9C9C-43BA-80C2-2C47E4646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690FC-96ED-4D76-8FB9-F79EBBB9C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4338B-376F-4B3F-A3C5-D473FCF72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CD7CDB-8284-4324-8EC3-0A389BD9E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FB3AB4-EAFB-4672-A7C0-CF8528A20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D7AA55-EFE9-4F68-ABEC-7481E47C2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46315-1661-451F-933D-D0BE74ED9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4F60A-53CD-4A36-B14C-06B0F75BA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748FB-3149-4F25-977F-E00F7BA85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5BD67-F364-4CF4-B5CB-ABADD4BB7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500531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膀胱术后护理PPT\n## 1.新膀胱术概述及其重要性\n### 1.1新膀胱术的定义与适应症\n### 1.2新膀胱术的优势与局限性\n### 1.3新膀胱术后的生活影响与心理准备\n## 2.新膀胱术后的护理流程与注意事项\n### 2.1术后护理的关键环节与实施方法\n### 2.2新膀胱术后的并发症预防与护理\n### 2.3患者用药指导与药物管理\n## 3.新膀胱术后的康复训练与生活质量改善\n### 3.1新膀胱术后的康复训练方法与技巧\n### 3.2新膀胱术后的生活适应与调整建议\n### 3.3新膀胱术后的心理康复与社交回归\n## 4.新膀胱术后患者的教育与指导\n### 4.1新膀胱术后的患者教育内容与方式\n### 4.2新膀胱术后的患者指导与随访计划\n### 4.3新膀胱术后的患者满意度调查与改进措施\n## 5.新膀胱术护理的最新进展与展望\n### 5.1新膀胱术护理的研究进展与技术创新\n### 5.2新膀胱术护理的未来发展趋势与挑战\n### 5.3新膀胱术护理的跨学科合作与学术交流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新膀胱术后护理PPT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新膀胱术概述及其重要性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新膀胱术的定义与适应症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新膀胱术是一种泌尿外科手术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用于治疗膀胱癌患者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通过切除患者的原有膀胱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移植一个新的膀胱替代物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膀胱癌晚期患者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膀胱结石患者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膀胱容量减少或丧失功能的患者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根治膀胱疾病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减少术后并发症的风险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局限性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新膀胱的适应过程较长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术后需要严格的护理和康复训练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新膀胱术的优势与局限性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生活影响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改变排尿方式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需要定期检查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可能影响性功能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心理准备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术后心理调适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学会应对新膀胱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保持积极心态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新膀胱术后的生活影响与心理准备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新膀胱术后的护理流程与注意事项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术后护理的关键环节与实施方法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关键环节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术后创口护理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导尿管护理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新膀胱功能训练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保持创口清洁干燥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定期更换导尿管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遵循医生建议进行新膀胱功能训练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并发症预防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遵医嘱用药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保持饮食健康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适当进行康复训练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并发症护理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及时发现感染迹象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密切观察新膀胱功能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如出现并发症，及时就医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新膀胱术后的并发症预防与护理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患者用药指导与药物管理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用药指导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遵医嘱用药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注意药物剂量和时间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药物可能出现的不良反应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妥善保管药物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定期检查药物有效期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遵循医生建议调整药物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新膀胱术后的康复训练与生活质量改善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新膀胱术后的康复训练方法与技巧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康复训练方法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盆底肌肉训练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新膀胱容量训练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尿道括约肌训练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持之以恒进行训练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遵循医生建议调整训练计划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保持良好的心态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https://d.book118.com/747150053115006042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新膀胱术后护理PPT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2024-09-16T00:04:43.197</cp:lastPrinted>
  <dcterms:created xsi:type="dcterms:W3CDTF">2024-09-15T16:04:43Z</dcterms:created>
  <dcterms:modified xsi:type="dcterms:W3CDTF">2024-09-15T16:04:45Z</dcterms:modified>
</cp:coreProperties>
</file>