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A3F48-3BBE-4C66-A514-B6C722683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7DCEF-7B22-4B17-83D8-A2B775A3C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0609B-FF2C-47CC-9C1B-02D22DC0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C9F78-CEA7-49B9-B16D-18A0518CF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C7D67-BB11-4FAE-B314-60120799D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E1B97A-CA74-4C5B-847E-2DE56474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7F0545-F3E5-44CD-A1E5-2ED30DDF0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84DDD-8B66-4B29-A756-37F9AA4B3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C890D-8B72-40E8-9DD2-9BD32A64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9FF68-EA22-4BD0-910E-53348565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DEA55-6F5C-4A04-8930-9945D0EBA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50111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士口腔护理培训PPT\n## 1.口腔护理的基本概念与重要性\n### 1.1口腔护理的定义与目的\n### 1.2口腔护理的重要性及影响\n### 1.3口腔护理与整体护理的关系\n## 2.护士在口腔护理中的职责与要求\n### 2.1护士在口腔护理中的角色与职责\n### 2.2护士口腔护理的基本技能要求\n### 2.3护士口腔护理的沟通与协作\n## 3.口腔护理操作技术与流程\n### 3.1口腔护理操作前的评估与准备\n### 3.2口腔护理操作的基本技术与方法\n### 3.3口腔护理操作后的观察与记录\n## 4.特殊人群的口腔护理\n### 4.1老年患者的口腔护理\n### 4.2儿童患者的口腔护理\n### 4.3特殊疾病患者的口腔护理\n## 5.口腔护理的并发症预防与处理\n### 5.1口腔护理并发症的预防措施\n### 5.2口腔护理并发症的识别与处理\n### 5.3口腔护理并发症的护理措施\n## 6.口腔护理的法律法规与职业道德\n### 6.1口腔护理的相关法律法规\n### 6.2口腔护理的职业道德要求\n### 6.3口腔护理的持续教育与职业发展\n## 7.口腔护理的实践案例与经验分享\n### 7.1成功的口腔护理实践案例分享\n### 7.2口腔护理中的问题与挑战\n### 7.3口腔护理的改进措施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护士口腔护理培训PPT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口腔护理的基本概念与重要性</a:t>
            </a:r>
            <a:endParaRPr/>
          </a:p>
        </p:txBody>
      </p:sp>
      <p:sp>
        <p:nvSpPr>
          <p:cNvPr id="10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口腔护理是指对口腔进行清洁、护理和维护的过程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保持口腔健康，预防口腔疾病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促进口腔功能恢复，提高生活质量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增强患者自信心，减轻心理压力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口腔护理的目的是预防口腔疾病、保持口腔健康、促进口腔功能恢复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预防口腔感染，降低口腔并发症的发生率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保持口腔清洁，提高患者舒适度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促进口腔伤口愈合，缩短住院时间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口腔护理的重要性体现在提高患者生活质量、降低医疗费用、提高医疗服务质量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口腔健康对患者的整体健康和生活质量有重要影响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口腔护理可以预防口腔疾病，降低医疗费用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优质的口腔护理服务可以提高医疗服务质量，提升患者满意度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口腔护理的影响包括减少口腔并发症、提高患者满意度、提高护士职业成就感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口腔护理可以降低口腔并发症的发生率，减轻患者痛苦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优质的口腔护理服务可以提高患者满意度，提升医院声誉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口腔护理的实施可以提高护士的职业成就感，提高护理质量</a:t>
                </a:r>
                <a:endParaRPr/>
              </a:p>
            </p:txBody>
          </p: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口腔护理是整体护理的重要组成部分，与生活护理、心理护理等方面密切相关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口腔护理与生活护理相结合，全面关注患者的生活需求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口腔护理与心理护理相结合，关注患者的心理状态，提高患者自信心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口腔护理可以促进整体护理的实施，提高护理质量、患者满意度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口腔护理的实施可以提高患者的生活质量，提高护理质量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口腔护理的实施可以提高患者满意度，提升医院声誉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口腔护理与整体护理的关系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护士在口腔护理中的职责与要求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3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护士在口腔护理中扮演着护理实施者、教育者、协调者等多重角色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负责实施口腔护理操作，确保患者口腔健康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负责向患者及家属提供口腔护理知识，提高患者的自我护理能力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负责协调口腔护理相关的医疗资源，确保护理服务的顺利进行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护士在口腔护理中的主要职责包括评估患者口腔状况、实施口腔护理操作、监测护理效果等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评估患者的口腔健康状况，制定个性化的口腔护理计划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实施口腔护理操作，包括刷牙、漱口、口腔清洁等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监测口腔护理效果，及时调整护理计划，提高护理质量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护士在口腔护理中的角色与职责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4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4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护士需要具备口腔护理理论知识、操作技能和沟通能力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掌握口腔护理的基本概念、原理和方法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熟悉口腔护理操作技术和流程，能够正确实施护理操作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具备良好的沟通能力，能够与患者及家属建立良好的护患关系</a:t>
                </a:r>
                <a:endParaRPr/>
              </a:p>
            </p:txBody>
          </p:sp>
        </p:grpSp>
        <p:grpSp>
          <p:nvGrpSpPr>
            <p:cNvPr id="24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护士还需要具备观察能力和记录能力</a:t>
                </a:r>
                <a:endParaRPr/>
              </a:p>
            </p:txBody>
          </p:sp>
          <p:sp>
            <p:nvSpPr>
              <p:cNvPr id="2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能够观察患者的口腔状况，及时发现并处理问题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能够准确记录患者的口腔护理情况，为护理评估和调整提供依据</a:t>
                </a:r>
                <a:endParaRPr/>
              </a:p>
            </p:txBody>
          </p:sp>
          <p:sp>
            <p:nvSpPr>
              <p:cNvPr id="25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护士口腔护理的基本技能要求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护士需要与患者及家属进行有效沟通，了解患者需求、提供心理支持、指导患者自我护理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了解患者的口腔护理需求，制定个性化的护理计划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提供心理支持，帮助患者树立信心，积极应对口腔问题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指导患者进行自我护理，提高患者的自我护理能力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护士还需要与其他医护人员进行协作，信息共享、资源互补、共同提高护理质量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与医生、营养师等相关人员进行信息共享，共同制定护理计划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与其他护理人员资源互补，确保口腔护理服务的顺利进行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与相关人员共同学习和提高，提高口腔护理质量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护士口腔护理的沟通与协作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口腔护理操作技术与流程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护士需要评估患者的口腔状况、自理能力、心理状态等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了解患者的口腔疾病史，评估口腔健康状况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评估患者的自理能力，制定个性化的护理计划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了解患者的心理状态，提供心理支持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护士需要做好物品准备和环境准备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准备口腔护理所需的物品，如牙刷、牙膏、漱口杯等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营造一个舒适、安静的环境，便于患者接受口腔护理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口腔护理操作前的评估与准备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护士需要掌握刷牙、漱口、口腔清洁等基本技术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指导患者正确的刷牙方法，提高刷牙效果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指导患者进行漱口，保持口腔清洁，预防口腔感染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进行口腔清洁，包括擦拭口腔、冲洗口腔等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护士还需要掌握特殊患者的口腔护理技术，如昏迷患者、气管插管患者等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针对特殊患者制定个性化的口腔护理计划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掌握特殊患者的口腔护理操作技术，确保护理安全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口腔护理操作的基本技术与方法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护士需要观察患者的口腔状况、反应、舒适度等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观察患者的口腔状况，评估护理效果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观察患者的反应，及时发现并处理问题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观察患者的舒适度，调整护理计划</a:t>
                </a:r>
                <a:endParaRPr/>
              </a:p>
            </p:txBody>
          </p:sp>
        </p:grpSp>
        <p:grpSp>
          <p:nvGrpSpPr>
            <p:cNvPr id="4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护士需要记录患者的口腔护理情况、护理效果、问题处理等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记录患者的口腔护理情况，为护理评估和调整提供依据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记录护理效果，评估护理质量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记录问题处理情况，为后续护理提供参考</a:t>
                </a:r>
                <a:endParaRPr/>
              </a:p>
            </p:txBody>
          </p: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口腔护理操作后的观察与记录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特殊人群的口腔护理</a:t>
            </a:r>
            <a:endParaRPr/>
          </a:p>
        </p:txBody>
      </p:sp>
      <p:sp>
        <p:nvSpPr>
          <p:cNvPr id="4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4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老年患者的口腔护理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5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5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老年患者口腔护理的难点在于牙齿磨损、口腔干燥、自理能力下降等问题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针对老年患者的特点，制定个性化的口腔护理计划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提供口腔护理指导，提高老年患者的自我护理能力</a:t>
                </a:r>
                <a:endParaRPr/>
              </a:p>
            </p:txBody>
          </p:sp>
          <p:sp>
            <p:nvSpPr>
              <p:cNvPr id="5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5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5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护士需要关注老年患者的心理需求，提供心理支持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了解老年患者的心理状态，提供心理支持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鼓励老年患者积极参与口腔护理，增强自信心</a:t>
                </a:r>
                <a:endParaRPr/>
              </a:p>
            </p:txBody>
          </p:sp>
          <p:sp>
            <p:nvSpPr>
              <p:cNvPr id="6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https://d.book118.com/747150111152006043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护士口腔护理培训PPT</vt:lpstr>
      <vt:lpstr>口腔护理的基本概念与重要性</vt:lpstr>
      <vt:lpstr>PowerPoint Presentation</vt:lpstr>
      <vt:lpstr>PowerPoint Presentation</vt:lpstr>
      <vt:lpstr>PowerPoint Presentation</vt:lpstr>
      <vt:lpstr>护士在口腔护理中的职责与要求</vt:lpstr>
      <vt:lpstr>PowerPoint Presentation</vt:lpstr>
      <vt:lpstr>PowerPoint Presentation</vt:lpstr>
      <vt:lpstr>PowerPoint Presentation</vt:lpstr>
      <vt:lpstr>口腔护理操作技术与流程</vt:lpstr>
      <vt:lpstr>PowerPoint Presentation</vt:lpstr>
      <vt:lpstr>PowerPoint Presentation</vt:lpstr>
      <vt:lpstr>PowerPoint Presentation</vt:lpstr>
      <vt:lpstr>特殊人群的口腔护理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2024-09-17T21:10:44.454</cp:lastPrinted>
  <dcterms:created xsi:type="dcterms:W3CDTF">2024-09-17T13:10:44Z</dcterms:created>
  <dcterms:modified xsi:type="dcterms:W3CDTF">2024-09-17T13:10:46Z</dcterms:modified>
</cp:coreProperties>
</file>