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33160E-8CF2-45A2-92B8-91ABE764C1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459343-094A-4355-88BE-874B52BD56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05F875-317B-401A-BD7F-1064163C6C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049367-091C-4732-9967-9D8213A95C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1DE460-C516-4C16-B356-8F753ADF2A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987910-F240-4A64-88A8-7121D50F34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43D624-B0BF-4E76-A6A1-70A0DD086B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B15DDC-31AC-4666-A61D-704386992F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624A41-EBDA-4C99-AF36-7ED82E5893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03C8FE-837C-4183-8F27-34480B1AA4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686CEC-1693-4ECA-AC86-566CFD9FE4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151146102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单色显示器人机交互与用户体验设计</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单色显示器人机交互特征
 单色显示器用户视觉体验
 单色显示器操作体验分析
 单色显示器内容编排策略
 单色显示器交互设计注意点
 单色显示器用户感知研究
 单色显示器交互设计评价
 单色显示器应用领域前景</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单色显示器人机交互特征</a:t>
            </a:r>
          </a:p>
        </p:txBody>
      </p:sp>
      <p:sp>
        <p:nvSpPr>
          <p:cNvPr id="3" name="Subtitle 2"/>
          <p:cNvSpPr>
            <a:spLocks noGrp="1"/>
          </p:cNvSpPr>
          <p:nvPr>
            <p:ph type="subTitle" idx="1"/>
          </p:nvPr>
        </p:nvSpPr>
        <p:spPr/>
        <p:txBody>
          <a:bodyPr/>
          <a:lstStyle/>
          <a:p>
            <a:r>
              <a:t>单色显示器人机交互与用户体验设计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单色显示器人机交互特征</a:t>
            </a:r>
          </a:p>
        </p:txBody>
      </p:sp>
      <p:sp>
        <p:nvSpPr>
          <p:cNvPr id="3" name="Text Placeholder 2"/>
          <p:cNvSpPr>
            <a:spLocks noGrp="1"/>
          </p:cNvSpPr>
          <p:nvPr>
            <p:ph type="body" idx="1"/>
          </p:nvPr>
        </p:nvSpPr>
        <p:spPr/>
        <p:txBody>
          <a:bodyPr/>
          <a:lstStyle/>
          <a:p>
            <a:r>
              <a:t>单色显示器的视觉特征：</a:t>
            </a:r>
          </a:p>
        </p:txBody>
      </p:sp>
      <p:sp>
        <p:nvSpPr>
          <p:cNvPr id="4" name="Content Placeholder 3"/>
          <p:cNvSpPr>
            <a:spLocks noGrp="1"/>
          </p:cNvSpPr>
          <p:nvPr>
            <p:ph sz="half" idx="2"/>
          </p:nvPr>
        </p:nvSpPr>
        <p:spPr/>
        <p:txBody>
          <a:bodyPr/>
          <a:lstStyle/>
          <a:p>
            <a:r>
              <a:t>1. 单色显示器仅具有有限的色调和灰度，因此不能显示丰富的色彩信息。</a:t>
            </a:r>
          </a:p>
          <a:p>
            <a:r>
              <a:t>2. 单色显示器通常具有高对比度，有利于显示文本和简单图像。</a:t>
            </a:r>
          </a:p>
          <a:p>
            <a:r>
              <a:t>3. 单色显示器具有较低的功耗和较长的使用寿命，适用于对色彩要求不高的应用场景。</a:t>
            </a:r>
          </a:p>
        </p:txBody>
      </p:sp>
      <p:sp>
        <p:nvSpPr>
          <p:cNvPr id="5" name="Text Placeholder 4"/>
          <p:cNvSpPr>
            <a:spLocks noGrp="1"/>
          </p:cNvSpPr>
          <p:nvPr>
            <p:ph type="body" idx="3"/>
          </p:nvPr>
        </p:nvSpPr>
        <p:spPr/>
        <p:txBody>
          <a:bodyPr/>
          <a:lstStyle/>
          <a:p>
            <a:r>
              <a:t>单色显示器的输入和输出方式：</a:t>
            </a:r>
          </a:p>
        </p:txBody>
      </p:sp>
      <p:sp>
        <p:nvSpPr>
          <p:cNvPr id="6" name="Content Placeholder 5"/>
          <p:cNvSpPr>
            <a:spLocks noGrp="1"/>
          </p:cNvSpPr>
          <p:nvPr>
            <p:ph sz="half" idx="4"/>
          </p:nvPr>
        </p:nvSpPr>
        <p:spPr/>
        <p:txBody>
          <a:bodyPr/>
          <a:lstStyle/>
          <a:p>
            <a:r>
              <a:t>1. 单色显示器常见的输入方式包括键盘、鼠标、触控屏等。</a:t>
            </a:r>
          </a:p>
          <a:p>
            <a:r>
              <a:t>2. 单色显示器的输出方式通常采用串行或并行接口，将显示数据传输到显示器。</a:t>
            </a:r>
          </a:p>
          <a:p>
            <a:r>
              <a:t>3. 单色显示器通常具有内置的控制器，负责处理显示数据并将其转换为显示信号。</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单色显示器人机交互特征</a:t>
            </a:r>
          </a:p>
        </p:txBody>
      </p:sp>
      <p:sp>
        <p:nvSpPr>
          <p:cNvPr id="3" name="Text Placeholder 2"/>
          <p:cNvSpPr>
            <a:spLocks noGrp="1"/>
          </p:cNvSpPr>
          <p:nvPr>
            <p:ph type="body" idx="1"/>
          </p:nvPr>
        </p:nvSpPr>
        <p:spPr/>
        <p:txBody>
          <a:bodyPr/>
          <a:lstStyle/>
          <a:p>
            <a:r>
              <a:t>单色显示器的显示技术：</a:t>
            </a:r>
          </a:p>
        </p:txBody>
      </p:sp>
      <p:sp>
        <p:nvSpPr>
          <p:cNvPr id="4" name="Content Placeholder 3"/>
          <p:cNvSpPr>
            <a:spLocks noGrp="1"/>
          </p:cNvSpPr>
          <p:nvPr>
            <p:ph sz="half" idx="2"/>
          </p:nvPr>
        </p:nvSpPr>
        <p:spPr/>
        <p:txBody>
          <a:bodyPr/>
          <a:lstStyle/>
          <a:p>
            <a:r>
              <a:t>1. 单色显示器常用的显示技术包括黑白液晶显示器、电子纸显示器和OLED显示器等。</a:t>
            </a:r>
          </a:p>
          <a:p>
            <a:r>
              <a:t>2. 黑白液晶显示器采用黑白两种颜色显示信息，具有高对比度和低功耗。</a:t>
            </a:r>
          </a:p>
          <a:p>
            <a:r>
              <a:t>3. 电子纸显示器具有纸张般的外观，具有低功耗和高可视性。</a:t>
            </a:r>
          </a:p>
          <a:p>
            <a:r>
              <a:t>4. OLED显示器具有自发光特性，具有高亮度、高对比度和广色域。</a:t>
            </a:r>
          </a:p>
        </p:txBody>
      </p:sp>
      <p:sp>
        <p:nvSpPr>
          <p:cNvPr id="5" name="Text Placeholder 4"/>
          <p:cNvSpPr>
            <a:spLocks noGrp="1"/>
          </p:cNvSpPr>
          <p:nvPr>
            <p:ph type="body" idx="3"/>
          </p:nvPr>
        </p:nvSpPr>
        <p:spPr/>
        <p:txBody>
          <a:bodyPr/>
          <a:lstStyle/>
          <a:p>
            <a:r>
              <a:t>单色显示器的设计原则：</a:t>
            </a:r>
          </a:p>
        </p:txBody>
      </p:sp>
      <p:sp>
        <p:nvSpPr>
          <p:cNvPr id="6" name="Content Placeholder 5"/>
          <p:cNvSpPr>
            <a:spLocks noGrp="1"/>
          </p:cNvSpPr>
          <p:nvPr>
            <p:ph sz="half" idx="4"/>
          </p:nvPr>
        </p:nvSpPr>
        <p:spPr/>
        <p:txBody>
          <a:bodyPr/>
          <a:lstStyle/>
          <a:p>
            <a:r>
              <a:t>1. 单色显示器的设计应遵循简约的原则，避免使用过多的颜色和复杂的设计元素。</a:t>
            </a:r>
          </a:p>
          <a:p>
            <a:r>
              <a:t>2. 单色显示器应注重易用性，操作简单，易于理解。</a:t>
            </a:r>
          </a:p>
          <a:p>
            <a:r>
              <a:t>3. 单色显示器应考虑用户的使用场景和需求，针对不同场景和需求进行设计。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单色显示器人机交互特征</a:t>
            </a:r>
          </a:p>
        </p:txBody>
      </p:sp>
      <p:sp>
        <p:nvSpPr>
          <p:cNvPr id="3" name="Content Placeholder 2"/>
          <p:cNvSpPr>
            <a:spLocks noGrp="1"/>
          </p:cNvSpPr>
          <p:nvPr>
            <p:ph sz="half" idx="2"/>
          </p:nvPr>
        </p:nvSpPr>
        <p:spPr/>
        <p:txBody>
          <a:bodyPr/>
          <a:lstStyle/>
          <a:p>
            <a:r>
              <a:t>1. 单色显示器广泛应用于电子书阅读器、数字相框、智能手表、计算器等电子产品中。</a:t>
            </a:r>
          </a:p>
          <a:p>
            <a:r>
              <a:t>2. 单色显示器还用于工业控制、医疗设备、航空航天等领域。</a:t>
            </a:r>
          </a:p>
          <a:p>
            <a:r>
              <a:t>3. 单色显示器因其低功耗、长寿命、高对比度等优点，在一些特定场景下具有较强的竞争优势。</a:t>
            </a:r>
          </a:p>
        </p:txBody>
      </p:sp>
      <p:sp>
        <p:nvSpPr>
          <p:cNvPr id="4" name="Text Placeholder 3"/>
          <p:cNvSpPr>
            <a:spLocks noGrp="1"/>
          </p:cNvSpPr>
          <p:nvPr>
            <p:ph type="body" idx="3"/>
          </p:nvPr>
        </p:nvSpPr>
        <p:spPr/>
        <p:txBody>
          <a:bodyPr/>
          <a:lstStyle/>
          <a:p>
            <a:r>
              <a:t>单色显示器的未来发展趋势：</a:t>
            </a:r>
          </a:p>
        </p:txBody>
      </p:sp>
      <p:sp>
        <p:nvSpPr>
          <p:cNvPr id="5" name="Content Placeholder 4"/>
          <p:cNvSpPr>
            <a:spLocks noGrp="1"/>
          </p:cNvSpPr>
          <p:nvPr>
            <p:ph sz="half" idx="4"/>
          </p:nvPr>
        </p:nvSpPr>
        <p:spPr/>
        <p:txBody>
          <a:bodyPr/>
          <a:lstStyle/>
          <a:p>
            <a:r>
              <a:t>1. 单色显示器朝着高分辨率、高刷新率、低功耗、广色域的方向发展。</a:t>
            </a:r>
          </a:p>
          <a:p>
            <a:r>
              <a:t>2. 单色显示器与其他技术相结合，例如柔性显示技术和透明显示技术，以满足不同应用场景的需求。</a:t>
            </a:r>
          </a:p>
        </p:txBody>
      </p:sp>
      <p:sp>
        <p:nvSpPr>
          <p:cNvPr id="6" name="Text Placeholder 5"/>
          <p:cNvSpPr>
            <a:spLocks noGrp="1"/>
          </p:cNvSpPr>
          <p:nvPr>
            <p:ph type="body" idx="1"/>
          </p:nvPr>
        </p:nvSpPr>
        <p:spPr/>
        <p:txBody>
          <a:bodyPr/>
          <a:lstStyle/>
          <a:p>
            <a:r>
              <a:t>单色显示器的应用场景：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单色显示器用户视觉体验</a:t>
            </a:r>
          </a:p>
        </p:txBody>
      </p:sp>
      <p:sp>
        <p:nvSpPr>
          <p:cNvPr id="3" name="Subtitle 2"/>
          <p:cNvSpPr>
            <a:spLocks noGrp="1"/>
          </p:cNvSpPr>
          <p:nvPr>
            <p:ph type="subTitle" idx="1"/>
          </p:nvPr>
        </p:nvSpPr>
        <p:spPr/>
        <p:txBody>
          <a:bodyPr/>
          <a:lstStyle/>
          <a:p>
            <a:r>
              <a:t>单色显示器人机交互与用户体验设计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单色显示器用户视觉体验</a:t>
            </a:r>
          </a:p>
        </p:txBody>
      </p:sp>
      <p:sp>
        <p:nvSpPr>
          <p:cNvPr id="3" name="Text Placeholder 2"/>
          <p:cNvSpPr>
            <a:spLocks noGrp="1"/>
          </p:cNvSpPr>
          <p:nvPr>
            <p:ph type="body" idx="1"/>
          </p:nvPr>
        </p:nvSpPr>
        <p:spPr/>
        <p:txBody>
          <a:bodyPr/>
          <a:lstStyle/>
          <a:p>
            <a:r>
              <a:t>单色显示器视觉体验的局限性</a:t>
            </a:r>
          </a:p>
        </p:txBody>
      </p:sp>
      <p:sp>
        <p:nvSpPr>
          <p:cNvPr id="4" name="Content Placeholder 3"/>
          <p:cNvSpPr>
            <a:spLocks noGrp="1"/>
          </p:cNvSpPr>
          <p:nvPr>
            <p:ph sz="half" idx="2"/>
          </p:nvPr>
        </p:nvSpPr>
        <p:spPr/>
        <p:txBody>
          <a:bodyPr/>
          <a:lstStyle/>
          <a:p>
            <a:r>
              <a:t>1. 色彩单一：单色显示器仅能显示一种颜色，无法呈现丰富的色彩细节，使得视觉体验单调、缺乏层次感。</a:t>
            </a:r>
          </a:p>
          <a:p>
            <a:r>
              <a:t>2. 对比度受限：单色显示器的对比度通常较低，难以表现图像的明暗细节，导致视觉效果平淡、缺乏生动性。</a:t>
            </a:r>
          </a:p>
          <a:p>
            <a:r>
              <a:t>3. 可视性不佳：在某些光照条件下，单色显示器的内容不易辨识，特别是在强光环境中，屏幕内容可能会被冲淡，导致用户难以获取有效信息。</a:t>
            </a:r>
          </a:p>
        </p:txBody>
      </p:sp>
      <p:sp>
        <p:nvSpPr>
          <p:cNvPr id="5" name="Text Placeholder 4"/>
          <p:cNvSpPr>
            <a:spLocks noGrp="1"/>
          </p:cNvSpPr>
          <p:nvPr>
            <p:ph type="body" idx="3"/>
          </p:nvPr>
        </p:nvSpPr>
        <p:spPr/>
        <p:txBody>
          <a:bodyPr/>
          <a:lstStyle/>
          <a:p>
            <a:r>
              <a:t>单色显示器视觉体验的优势</a:t>
            </a:r>
          </a:p>
        </p:txBody>
      </p:sp>
      <p:sp>
        <p:nvSpPr>
          <p:cNvPr id="6" name="Content Placeholder 5"/>
          <p:cNvSpPr>
            <a:spLocks noGrp="1"/>
          </p:cNvSpPr>
          <p:nvPr>
            <p:ph sz="half" idx="4"/>
          </p:nvPr>
        </p:nvSpPr>
        <p:spPr/>
        <p:txBody>
          <a:bodyPr/>
          <a:lstStyle/>
          <a:p>
            <a:r>
              <a:t>1. 功耗低：单色显示器功耗较低，更加节能环保，适合在需要长时间使用的电子设备上使用。</a:t>
            </a:r>
          </a:p>
          <a:p>
            <a:r>
              <a:t>2. 重量轻、体积小：单色显示器重量轻、体积小，方便携带，适合应用于移动设备或便携式设备。</a:t>
            </a:r>
          </a:p>
          <a:p>
            <a:r>
              <a:t>3. 响应速度快：单色显示器的响应速度通常较快，能够快速刷新图像，适合用于动态显示或实时应用。</a:t>
            </a:r>
          </a:p>
          <a:p>
            <a:r>
              <a:t>4. 抗干扰能力强：单色显示器抗干扰能力强，不易受外界光线和电磁干扰的影响，适合应用于特殊环境或恶劣条件。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单色显示器用户视觉体验</a:t>
            </a:r>
          </a:p>
        </p:txBody>
      </p:sp>
      <p:sp>
        <p:nvSpPr>
          <p:cNvPr id="3" name="Text Placeholder 2"/>
          <p:cNvSpPr>
            <a:spLocks noGrp="1"/>
          </p:cNvSpPr>
          <p:nvPr>
            <p:ph type="body" idx="1"/>
          </p:nvPr>
        </p:nvSpPr>
        <p:spPr/>
        <p:txBody>
          <a:bodyPr/>
          <a:lstStyle/>
          <a:p>
            <a:r>
              <a:t>单色显示器用户视觉体验设计原则</a:t>
            </a:r>
          </a:p>
        </p:txBody>
      </p:sp>
      <p:sp>
        <p:nvSpPr>
          <p:cNvPr id="4" name="Content Placeholder 3"/>
          <p:cNvSpPr>
            <a:spLocks noGrp="1"/>
          </p:cNvSpPr>
          <p:nvPr>
            <p:ph sz="half" idx="2"/>
          </p:nvPr>
        </p:nvSpPr>
        <p:spPr/>
        <p:txBody>
          <a:bodyPr/>
          <a:lstStyle/>
          <a:p>
            <a:r>
              <a:t>1. 简洁性：单色显示器的视觉体验设计应遵循简洁性原则，避免过度装饰或复杂元素，以提高用户界面（UI）的清晰度和易读性。</a:t>
            </a:r>
          </a:p>
          <a:p>
            <a:r>
              <a:t>2. 对比度增强：单色显示器的视觉体验设计应增强对比度，通过合理搭配背景色和文本颜色，使内容更加醒目、清晰。</a:t>
            </a:r>
          </a:p>
          <a:p>
            <a:r>
              <a:t>3. 字体选择：单色显示器的视觉体验设计中，应选择易于辨识的字体，避免使用过于细小或复杂的字体，以确保用户能够轻松阅读屏幕上的内容。</a:t>
            </a:r>
          </a:p>
          <a:p>
            <a:r>
              <a:t>4. 布局合理：单色显示器的视觉体验设计中，应合理布局界面元素，避免杂乱无章，确保用户能够快速找到所需信息，提高用户操作效率。</a:t>
            </a:r>
          </a:p>
        </p:txBody>
      </p:sp>
      <p:sp>
        <p:nvSpPr>
          <p:cNvPr id="5" name="Text Placeholder 4"/>
          <p:cNvSpPr>
            <a:spLocks noGrp="1"/>
          </p:cNvSpPr>
          <p:nvPr>
            <p:ph type="body" idx="3"/>
          </p:nvPr>
        </p:nvSpPr>
        <p:spPr/>
        <p:txBody>
          <a:bodyPr/>
          <a:lstStyle/>
          <a:p>
            <a:r>
              <a:t>单色显示器用户视觉体验设计趋势</a:t>
            </a:r>
          </a:p>
        </p:txBody>
      </p:sp>
      <p:sp>
        <p:nvSpPr>
          <p:cNvPr id="6" name="Content Placeholder 5"/>
          <p:cNvSpPr>
            <a:spLocks noGrp="1"/>
          </p:cNvSpPr>
          <p:nvPr>
            <p:ph sz="half" idx="4"/>
          </p:nvPr>
        </p:nvSpPr>
        <p:spPr/>
        <p:txBody>
          <a:bodyPr/>
          <a:lstStyle/>
          <a:p>
            <a:r>
              <a:t>1. 高清分辨率：单色显示器的高清分辨率趋势正在不断发展，更高的分辨率可以提供更精细的图像质量和更清晰的细节，提升用户视觉体验。</a:t>
            </a:r>
          </a:p>
          <a:p>
            <a:r>
              <a:t>2. 高刷新率：单色显示器的高刷新率趋势也正在逐渐普及，更高的刷新率可以减少画面撕裂和延迟，带来更加流畅的动态视觉效果。</a:t>
            </a:r>
          </a:p>
          <a:p>
            <a:r>
              <a:t>3. 低蓝光技术：单色显示器的低蓝光技术可以减少有害蓝光的辐射，缓解长时间使用单色显示器对眼睛造成的疲劳和损伤，保护用户视力健康。</a:t>
            </a:r>
          </a:p>
          <a:p>
            <a:r>
              <a:t>4. 弧形屏幕：单色显示器的弧形屏幕趋势也受到关注，弧形屏幕可以提供更宽广的视角和更沉浸式的视觉体验，增强用户在游戏、观影等场景中的代入感。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单色显示器用户视觉体验</a:t>
            </a:r>
          </a:p>
        </p:txBody>
      </p:sp>
      <p:sp>
        <p:nvSpPr>
          <p:cNvPr id="3" name="Text Placeholder 2"/>
          <p:cNvSpPr>
            <a:spLocks noGrp="1"/>
          </p:cNvSpPr>
          <p:nvPr>
            <p:ph type="body" idx="1"/>
          </p:nvPr>
        </p:nvSpPr>
        <p:spPr/>
        <p:txBody>
          <a:bodyPr/>
          <a:lstStyle/>
          <a:p>
            <a:r>
              <a:t>单色显示器用户视觉体验设计前沿</a:t>
            </a:r>
          </a:p>
        </p:txBody>
      </p:sp>
      <p:sp>
        <p:nvSpPr>
          <p:cNvPr id="4" name="Content Placeholder 3"/>
          <p:cNvSpPr>
            <a:spLocks noGrp="1"/>
          </p:cNvSpPr>
          <p:nvPr>
            <p:ph sz="half" idx="2"/>
          </p:nvPr>
        </p:nvSpPr>
        <p:spPr/>
        <p:txBody>
          <a:bodyPr/>
          <a:lstStyle/>
          <a:p>
            <a:r>
              <a:t>1. 人工智能（AI）技术：人工智能（AI）技术正在被应用于单色显示器用户视觉体验设计中，AI可以根据用户的个人偏好和使用习惯，自动调整显示器的亮度、对比度和色彩设置，优化视觉效果。</a:t>
            </a:r>
          </a:p>
          <a:p>
            <a:r>
              <a:t>2. 眼球追踪技术：眼球追踪技术可以追踪用户的眼球运动，并根据眼球的位置调整显示器的内容，从而实现更自然、更直观的交互体验。</a:t>
            </a:r>
          </a:p>
          <a:p>
            <a:r>
              <a:t>3. 虚拟现实（VR）和增强现实（AR）技术：虚拟现实（VR）和增强现实（AR）技术可以为单色显示器用户提供更加沉浸式的视觉体验，用户可以通过VR或AR技术与数字内容进行交互，获得更加真实、生动的视觉感受。</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单色显示器操作体验分析</a:t>
            </a:r>
          </a:p>
        </p:txBody>
      </p:sp>
      <p:sp>
        <p:nvSpPr>
          <p:cNvPr id="3" name="Subtitle 2"/>
          <p:cNvSpPr>
            <a:spLocks noGrp="1"/>
          </p:cNvSpPr>
          <p:nvPr>
            <p:ph type="subTitle" idx="1"/>
          </p:nvPr>
        </p:nvSpPr>
        <p:spPr/>
        <p:txBody>
          <a:bodyPr/>
          <a:lstStyle/>
          <a:p>
            <a:r>
              <a:t>单色显示器人机交互与用户体验设计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单色显示器操作体验分析</a:t>
            </a:r>
          </a:p>
        </p:txBody>
      </p:sp>
      <p:sp>
        <p:nvSpPr>
          <p:cNvPr id="3" name="Text Placeholder 2"/>
          <p:cNvSpPr>
            <a:spLocks noGrp="1"/>
          </p:cNvSpPr>
          <p:nvPr>
            <p:ph type="body" idx="1"/>
          </p:nvPr>
        </p:nvSpPr>
        <p:spPr/>
        <p:txBody>
          <a:bodyPr/>
          <a:lstStyle/>
          <a:p>
            <a:r>
              <a:t>单色显示器操作方式：</a:t>
            </a:r>
          </a:p>
        </p:txBody>
      </p:sp>
      <p:sp>
        <p:nvSpPr>
          <p:cNvPr id="4" name="Content Placeholder 3"/>
          <p:cNvSpPr>
            <a:spLocks noGrp="1"/>
          </p:cNvSpPr>
          <p:nvPr>
            <p:ph sz="half" idx="2"/>
          </p:nvPr>
        </p:nvSpPr>
        <p:spPr/>
        <p:txBody>
          <a:bodyPr/>
          <a:lstStyle/>
          <a:p>
            <a:r>
              <a:t>1. 单色显示器操作方式主要包括按键、触摸屏、手势控制和语音控制。</a:t>
            </a:r>
          </a:p>
          <a:p>
            <a:r>
              <a:t>2. 按键是单色显示器最常用的操作方式，按键操作简单，易于上手，但按键数量有限，操作灵活性较差。</a:t>
            </a:r>
          </a:p>
          <a:p>
            <a:r>
              <a:t>3. 触摸屏操作方式使用方便，操作灵活性高，但触摸屏容易沾染指纹，影响显示效果。</a:t>
            </a:r>
          </a:p>
          <a:p>
            <a:r>
              <a:t>4. 手势控制操作方式自然直观，交互体验好，但手势控制识别准确率有待提高。</a:t>
            </a:r>
          </a:p>
          <a:p>
            <a:r>
              <a:t>5. 语音控制操作方式无需接触显示器，操作方便，但语音控制识别准确率有待提高，对环境噪音敏感。</a:t>
            </a:r>
          </a:p>
        </p:txBody>
      </p:sp>
      <p:sp>
        <p:nvSpPr>
          <p:cNvPr id="5" name="Text Placeholder 4"/>
          <p:cNvSpPr>
            <a:spLocks noGrp="1"/>
          </p:cNvSpPr>
          <p:nvPr>
            <p:ph type="body" idx="3"/>
          </p:nvPr>
        </p:nvSpPr>
        <p:spPr/>
        <p:txBody>
          <a:bodyPr/>
          <a:lstStyle/>
          <a:p>
            <a:r>
              <a:t>单色显示器信息可视化：</a:t>
            </a:r>
          </a:p>
        </p:txBody>
      </p:sp>
      <p:sp>
        <p:nvSpPr>
          <p:cNvPr id="6" name="Content Placeholder 5"/>
          <p:cNvSpPr>
            <a:spLocks noGrp="1"/>
          </p:cNvSpPr>
          <p:nvPr>
            <p:ph sz="half" idx="4"/>
          </p:nvPr>
        </p:nvSpPr>
        <p:spPr/>
        <p:txBody>
          <a:bodyPr/>
          <a:lstStyle/>
          <a:p>
            <a:r>
              <a:t>1. 单色显示器信息可视化是指将数据和信息通过单色显示屏的形式呈现出来，使其更加直观易懂。</a:t>
            </a:r>
          </a:p>
          <a:p>
            <a:r>
              <a:t>2. 单色显示器信息可视化的主要方法有：数据图表、图形、表格、流程图、地图等。</a:t>
            </a:r>
          </a:p>
          <a:p>
            <a:r>
              <a:t>3. 单色显示器信息可视化的目的是为了提高信息的传达效率，帮助用户快速准确地获取信息。</a:t>
            </a:r>
          </a:p>
          <a:p>
            <a:r>
              <a:t>4. 单色显示器信息可视化的设计原则包括：简洁性、一致性、对比性、相关性、重点突出等。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单色显示器操作体验分析</a:t>
            </a:r>
          </a:p>
        </p:txBody>
      </p:sp>
      <p:sp>
        <p:nvSpPr>
          <p:cNvPr id="3" name="Text Placeholder 2"/>
          <p:cNvSpPr>
            <a:spLocks noGrp="1"/>
          </p:cNvSpPr>
          <p:nvPr>
            <p:ph type="body" idx="1"/>
          </p:nvPr>
        </p:nvSpPr>
        <p:spPr/>
        <p:txBody>
          <a:bodyPr/>
          <a:lstStyle/>
          <a:p>
            <a:r>
              <a:t>单色显示器交互设计原则：</a:t>
            </a:r>
          </a:p>
        </p:txBody>
      </p:sp>
      <p:sp>
        <p:nvSpPr>
          <p:cNvPr id="4" name="Content Placeholder 3"/>
          <p:cNvSpPr>
            <a:spLocks noGrp="1"/>
          </p:cNvSpPr>
          <p:nvPr>
            <p:ph sz="half" idx="2"/>
          </p:nvPr>
        </p:nvSpPr>
        <p:spPr/>
        <p:txBody>
          <a:bodyPr/>
          <a:lstStyle/>
          <a:p>
            <a:r>
              <a:t>1. 单色显示器交互设计原则包括：用户中心、任务导向、一致性、简洁性、反馈、容错性等。</a:t>
            </a:r>
          </a:p>
          <a:p>
            <a:r>
              <a:t>2. 用户中心原则是指交互设计要以用户为中心，满足用户的需求和期望。</a:t>
            </a:r>
          </a:p>
          <a:p>
            <a:r>
              <a:t>3. 任务导向原则是指交互设计要以任务为导向，帮助用户快速完成任务。</a:t>
            </a:r>
          </a:p>
          <a:p>
            <a:r>
              <a:t>4. 一致性原则是指交互设计中各个元素的风格、布局、操作方式等保持一致，使用户易于理解和使用。</a:t>
            </a:r>
          </a:p>
          <a:p>
            <a:r>
              <a:t>5. 简洁性原则是指交互设计要简洁明了，去除不必要的信息和功能，使界面更加易于理解和使用。</a:t>
            </a:r>
          </a:p>
          <a:p>
            <a:r>
              <a:t>6. 反馈原则是指交互设计要及时向用户提供反馈，让用户知道他们的操作是否正确，系统是否正在执行他们的指令。</a:t>
            </a:r>
          </a:p>
          <a:p>
            <a:r>
              <a:t>7. 容错性原则是指交互设计要考虑用户的错误操作，并提供相应的容错机制，帮助用户避免错误或从错误中恢复。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单色显示器操作体验分析</a:t>
            </a:r>
          </a:p>
        </p:txBody>
      </p:sp>
      <p:sp>
        <p:nvSpPr>
          <p:cNvPr id="3" name="Text Placeholder 2"/>
          <p:cNvSpPr>
            <a:spLocks noGrp="1"/>
          </p:cNvSpPr>
          <p:nvPr>
            <p:ph type="body" idx="1"/>
          </p:nvPr>
        </p:nvSpPr>
        <p:spPr/>
        <p:txBody>
          <a:bodyPr/>
          <a:lstStyle/>
          <a:p>
            <a:r>
              <a:t>单色显示器用户体验评价：</a:t>
            </a:r>
          </a:p>
        </p:txBody>
      </p:sp>
      <p:sp>
        <p:nvSpPr>
          <p:cNvPr id="4" name="Content Placeholder 3"/>
          <p:cNvSpPr>
            <a:spLocks noGrp="1"/>
          </p:cNvSpPr>
          <p:nvPr>
            <p:ph sz="half" idx="2"/>
          </p:nvPr>
        </p:nvSpPr>
        <p:spPr/>
        <p:txBody>
          <a:bodyPr/>
          <a:lstStyle/>
          <a:p>
            <a:r>
              <a:t>1. 单色显示器用户体验评价是指通过收集和分析用户对单色显示器产品或服务的评价，来了解用户的满意度、易用性、可用性和愉悦度等方面的情况。</a:t>
            </a:r>
          </a:p>
          <a:p>
            <a:r>
              <a:t>2. 单色显示器用户体验评价的方法主要有：问卷调查、访谈、可用性测试、眼动追踪等。</a:t>
            </a:r>
          </a:p>
          <a:p>
            <a:r>
              <a:t>3. 单色显示器用户体验评价的目的是为了发现产品或服务中存在的问题，并提出改进建议，从而提升用户体验。</a:t>
            </a:r>
          </a:p>
          <a:p>
            <a:r>
              <a:t>4. 单色显示器用户体验评价的指标包括：满意度、易用性、可用性、愉悦度等。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单色显示器操作体验分析</a:t>
            </a:r>
          </a:p>
        </p:txBody>
      </p:sp>
      <p:sp>
        <p:nvSpPr>
          <p:cNvPr id="3" name="Text Placeholder 2"/>
          <p:cNvSpPr>
            <a:spLocks noGrp="1"/>
          </p:cNvSpPr>
          <p:nvPr>
            <p:ph type="body" idx="1"/>
          </p:nvPr>
        </p:nvSpPr>
        <p:spPr/>
        <p:txBody>
          <a:bodyPr/>
          <a:lstStyle/>
          <a:p>
            <a:r>
              <a:t>单色显示器发展趋势：</a:t>
            </a:r>
          </a:p>
        </p:txBody>
      </p:sp>
      <p:sp>
        <p:nvSpPr>
          <p:cNvPr id="4" name="Content Placeholder 3"/>
          <p:cNvSpPr>
            <a:spLocks noGrp="1"/>
          </p:cNvSpPr>
          <p:nvPr>
            <p:ph sz="half" idx="2"/>
          </p:nvPr>
        </p:nvSpPr>
        <p:spPr/>
        <p:txBody>
          <a:bodyPr/>
          <a:lstStyle/>
          <a:p>
            <a:r>
              <a:t>1. 单色显示器的发展趋势包括：高分辨率、高刷新率、低功耗、柔性显示、透明显示、三维显示等。</a:t>
            </a:r>
          </a:p>
          <a:p>
            <a:r>
              <a:t>2. 高分辨率单色显示器可以提供更清晰、更细腻的显示效果，提高用户体验。</a:t>
            </a:r>
          </a:p>
          <a:p>
            <a:r>
              <a:t>3. 高刷新率单色显示器可以减少画面撕裂和卡顿，带来更流畅的视觉效果，尤其适合游戏和视频应用。</a:t>
            </a:r>
          </a:p>
          <a:p>
            <a:r>
              <a:t>4. 低功耗单色显示器可以延长设备的续航时间，提高设备的便携性。</a:t>
            </a:r>
          </a:p>
          <a:p>
            <a:r>
              <a:t>5. 柔性单色显示器可以弯曲或折叠，可以应用于各种形状的设备上，为用户带来更丰富的交互体验。</a:t>
            </a:r>
          </a:p>
          <a:p>
            <a:r>
              <a:t>6. 透明单色显示器可以显示透明的图像和信息，可以应用于智能家居、智能交通、智能制造等领域。</a:t>
            </a:r>
          </a:p>
          <a:p>
            <a:r>
              <a:t>7. 三维单色显示器可以显示三维图像和信息，可以应用于虚拟现实、增强现实、医疗等领域。</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单色显示器操作体验分析</a:t>
            </a:r>
          </a:p>
        </p:txBody>
      </p:sp>
      <p:sp>
        <p:nvSpPr>
          <p:cNvPr id="3" name="Text Placeholder 2"/>
          <p:cNvSpPr>
            <a:spLocks noGrp="1"/>
          </p:cNvSpPr>
          <p:nvPr>
            <p:ph type="body" idx="1"/>
          </p:nvPr>
        </p:nvSpPr>
        <p:spPr/>
        <p:txBody>
          <a:bodyPr/>
          <a:lstStyle/>
          <a:p>
            <a:r>
              <a:t>单色显示器前沿技术：</a:t>
            </a:r>
          </a:p>
        </p:txBody>
      </p:sp>
      <p:sp>
        <p:nvSpPr>
          <p:cNvPr id="4" name="Content Placeholder 3"/>
          <p:cNvSpPr>
            <a:spLocks noGrp="1"/>
          </p:cNvSpPr>
          <p:nvPr>
            <p:ph sz="half" idx="2"/>
          </p:nvPr>
        </p:nvSpPr>
        <p:spPr/>
        <p:txBody>
          <a:bodyPr/>
          <a:lstStyle/>
          <a:p>
            <a:r>
              <a:t>1. 单色显示器前沿技术包括：量子点显示技术、Micro LED显示技术、OLED显示技术、激光显示技术等。</a:t>
            </a:r>
          </a:p>
          <a:p>
            <a:r>
              <a:t>2. 量子点显示技术可以提供更广的色域和更高的亮度，带来更逼真的显示效果。</a:t>
            </a:r>
          </a:p>
          <a:p>
            <a:r>
              <a:t>3. Micro LED显示技术可以实现更高的分辨率和更低的功耗，非常适合应用于大屏幕显示器。</a:t>
            </a:r>
          </a:p>
          <a:p>
            <a:r>
              <a:t>4. OLED显示技术可以实现更薄、更轻、更灵活的显示器，非常适合应用于可穿戴设备和折叠屏设备。</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单色显示器内容编排策略</a:t>
            </a:r>
          </a:p>
        </p:txBody>
      </p:sp>
      <p:sp>
        <p:nvSpPr>
          <p:cNvPr id="3" name="Subtitle 2"/>
          <p:cNvSpPr>
            <a:spLocks noGrp="1"/>
          </p:cNvSpPr>
          <p:nvPr>
            <p:ph type="subTitle" idx="1"/>
          </p:nvPr>
        </p:nvSpPr>
        <p:spPr/>
        <p:txBody>
          <a:bodyPr/>
          <a:lstStyle/>
          <a:p>
            <a:r>
              <a:t>单色显示器人机交互与用户体验设计</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https://d.book118.com/747151146102006042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单色显示器人机交互特征</vt:lpstr>
      <vt:lpstr> 单色显示器人机交互特征</vt:lpstr>
      <vt:lpstr> 单色显示器人机交互特征</vt:lpstr>
      <vt:lpstr> 单色显示器人机交互特征</vt:lpstr>
      <vt:lpstr> 单色显示器用户视觉体验</vt:lpstr>
      <vt:lpstr> 单色显示器用户视觉体验</vt:lpstr>
      <vt:lpstr> 单色显示器用户视觉体验</vt:lpstr>
      <vt:lpstr> 单色显示器用户视觉体验</vt:lpstr>
      <vt:lpstr> 单色显示器操作体验分析</vt:lpstr>
      <vt:lpstr> 单色显示器操作体验分析</vt:lpstr>
      <vt:lpstr> 单色显示器操作体验分析</vt:lpstr>
      <vt:lpstr> 单色显示器操作体验分析</vt:lpstr>
      <vt:lpstr> 单色显示器操作体验分析</vt:lpstr>
      <vt:lpstr> 单色显示器操作体验分析</vt:lpstr>
      <vt:lpstr> 单色显示器内容编排策略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2024-09-15T19:40:18.224</cp:lastPrinted>
  <dcterms:created xsi:type="dcterms:W3CDTF">2024-09-15T11:40:18Z</dcterms:created>
  <dcterms:modified xsi:type="dcterms:W3CDTF">2024-09-15T11:40:20Z</dcterms:modified>
</cp:coreProperties>
</file>