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5D3E0-197F-48E1-96C9-1197E1E9B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8E2A2E-18B9-474B-99D4-5CC1CEC7D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41052-BE97-4A55-9950-8158B8271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A732A5-B196-4882-BF38-7767ECFDAA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58DD2E-1E23-49E1-B0AA-8E2DD2D4E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B6A842-522B-448A-A43A-7779747A0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A62C1C-5713-45EB-967B-CE67B7E04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9AC8F4-D219-4EC8-A9D0-7BC4D5595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3952D8-A44F-4EA3-B3A8-7AD04E213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CC7803-0B03-4946-9E49-EEDF9DBDC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98B9F-4807-430B-8668-60FAEABEA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5215506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企业领导者在风险管理中的角色与责任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企业领导者在风险管理中的角色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企业领导者在风险管理中的责任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企业领导者如何发挥在风险管理中的作用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企业领导者在风险管理中面临的挑战与机遇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应对不确定性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企业面临的市场环境、政策法规、技术变革等方面的不确定性日益增加，领导者需要有效管理风险以应对挑战。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保障企业稳健发展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通过风险管理，企业可以识别、评估和应对潜在风险，确保企业战略目标的顺利实现。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有效的风险管理有助于企业在复杂多变的市场环境中保持竞争优势，实现可持续发展。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识别潜在风险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评估风险影响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制定应对策略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监控与调整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通过风险识别，企业领导者可以及时了解企业面临的各类风险，为制定针对性应对措施提供依据。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针对不同类型的风险，企业领导者需要制定相应的应对策略，包括风险规避、降低、转移和接受等。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对识别出的风险进行评估，有助于企业领导者了解风险的可能性和影响程度，从而优先处理重大风险。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风险管理是一个持续的过程，企业领导者需要定期监控风险状况，并根据实际情况调整风险管理策略。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企业领导者在风险管理中的角色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企业领导者需要明确风险管理的目标，包括降低风险、提高抗风险能力、保障企业持续稳健发展等。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确定风险管理目标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制定风险管理政策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分配风险管理资源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根据企业实际情况，制定适合的风险管理政策，明确风险管理的原则、流程、方法和责任等。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合理分配人力、物力、财力等资源，确保风险管理工作的顺利开展。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制定风险管理战略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及时了解企业面临的各种风险，包括市场风险、信用风险、操作风险等，确保对风险的全面掌握。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153" b="715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监控风险状况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定期评估风险管理工作的效果，包括风险识别、评估、应对和监控等环节的执行情况，确保风险管理工作的有效性。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评估风险管理效果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125" b="11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根据风险评估结果和市场环境变化，及时调整风险管理策略，确保风险管理工作的适应性。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调整风险管理策略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监督风险管理过程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培养风险管理意识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通过培训、宣传等方式，提高员工的风险管理意识和能力，形成全员关注风险、共同防范风险的良好氛围。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倡导全员参与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积极倡导全员参与的风险管理理念，使每个员工都认识到自身在风险管理中的责任和作用。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建立激励机制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建立合理的激励机制，鼓励员工积极参与风险管理工作，对在风险管理工作中表现突出的员工给予适当的奖励和表彰。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营造风险管理文化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企业领导者在风险管理中的责任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企业领导者应制定明确的风险管理策略，确保组织对各类风险有充分的认识和了解。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3613" b="361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制定风险管理策略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通过培训和宣传，推动企业形成积极应对风险的文化氛围，提高全员风险意识。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培育风险管理文化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建立健全风险管理机制，包括风险识别、评估、监控和报告等环节，确保组织对风险的有效管理。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建立风险管理机制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确保组织对风险的充分认知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监督执行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对风险应对措施的执行情况进行监督，确保措施的有效实施并及时调整方案。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制定风险应对计划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根据风险评估结果，制定相应的风险应对计划，明确应对措施、责任人和时间节点。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调配资源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合理调配人力、物力和财力等资源，确保风险应对措施的顺利实施。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推动风险应对措施的实施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https://d.book118.com/747152155064006044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2024-09-18T21:16:10.525</cp:lastPrinted>
  <dcterms:created xsi:type="dcterms:W3CDTF">2024-09-18T13:16:10Z</dcterms:created>
  <dcterms:modified xsi:type="dcterms:W3CDTF">2024-09-18T13:16:12Z</dcterms:modified>
</cp:coreProperties>
</file>