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65A508-6CDE-4DBB-8D96-E859A5339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7FC717-BC06-43E5-9880-C4B9E24E7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E07582-4D8F-4F73-8EE9-C0714A082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26F601-1EED-473A-BBF2-75334A5A6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608995-0C81-413F-B1FA-9CCC05E7D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ED1408-4EDB-4CF7-A109-045A84FB4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FB5147-DCBC-46DE-9752-CD6CEA5C2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13E9AF-546A-41F4-A76F-ABAEA64B5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E1D670-66DB-44B1-9254-D48B922B0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F24522-B99D-483F-91CA-74D4CBB46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F08273-85C7-47DE-ADDE-7C746D933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715300201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项目人员辞职报告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辞职申请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工作交接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感谢与祝福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项目进度与成果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离职后保密协议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其他事项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辞职申请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提出辞职申请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员工需要向直接上级或人力资源部门提交书面辞职申请。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提前通知期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根据公司的规定，员工需要提前一段时间通知公司，以便公司有足够的时间进行人员调整和安排。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确认离职日期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员工和公司需要协商确定离职日期，并签署离职协议。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提出辞职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73" b="787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辞职理由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个人原因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员工因个人原因需要离开公司，例如家庭、健康、职业发展等。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工作不满意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员工对公司的工作环境、工作内容、工作待遇等方面不满意。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寻求更好的发展机会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员工希望寻求更好的职业发展机会，例如晋升、学习新技能等。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工作交接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员工需要将工作交接给其他同事或新的接替者，确保工作的连续性和稳定性。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提前通知期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员工需要按照公司规定提前一段时间通知公司，以便公司有足够的时间进行人员调整和安排。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离职日期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员工和公司协商确定的离职日期，员工需要在该日期前完成工作交接和离职手续。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辞职时间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工作交接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交接工作事项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详细列出需要交接的工作内容，包括项目进度、任务分配、客户信息、合同文件等。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交接资料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整理所有相关的文件、资料、数据和记录，确保接任者能够全面了解工作情况。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交接注意事项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提醒接任者需要注意的事项，如保密协议、紧急联系人等。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交接内容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在提出辞职申请后，应提前通知相关人员，以便安排工作交接时间。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提前通知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交接期限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875" r="12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紧急交接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833" r="14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设定合理的交接期限，确保接任者有足够的时间熟悉工作。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如果项目紧急，应与相关人员协商，尽快完成工作交接。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交接时间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电子文档交接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对于文档、数据等资料，可以采用电子文档交接的方式，方便快捷。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第三方见证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如有需要，可以邀请第三方人员见证工作交接过程，确保交接工作的公正性和有效性。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当面交接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对于重要的工作事项，建议采用当面交接的方式，以便及时解决问题和沟通。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15139" b="15139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交接方式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感谢与祝福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感谢公司提供的福利待遇和保障制度，让我能够安心工作和生活。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感谢公司提供的培训机会和学习资源，让我不断提升自己的专业技能和知识水平。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感谢公司给予的工作机会和职业发展空间，让我有机会发挥自己的才能和潜力。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对公司的感谢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500" r="1450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感谢同事们的支持和帮助，让我能够顺利完成工作任务和克服困难。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感谢同事们的关心和照顾，让我感受到了团队的力量和温暖。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感谢同事们的陪伴和鼓励，让我能够保持积极向上的心态和动力。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对同事的感谢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https://d.book118.com/747153002014006051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2024-09-23T23:06:46.282</cp:lastPrinted>
  <dcterms:created xsi:type="dcterms:W3CDTF">2024-09-23T15:06:46Z</dcterms:created>
  <dcterms:modified xsi:type="dcterms:W3CDTF">2024-09-23T15:06:48Z</dcterms:modified>
</cp:coreProperties>
</file>