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629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99.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7.xml" /><Relationship Id="rId2" Type="http://schemas.openxmlformats.org/officeDocument/2006/relationships/tags" Target="../tags/tag48.xml" /><Relationship Id="rId3" Type="http://schemas.openxmlformats.org/officeDocument/2006/relationships/tags" Target="../tags/tag4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8945E4-2DD5-4A79-992D-0E4CEDD6A9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EF5511-844E-4B16-9DB3-7362E40D4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E42990-FFAC-41E8-8321-64CCF6E5D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0D0A11-52E7-4B06-8B07-BB8BCAA6C0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51FAD9-160C-4C69-9C49-FF27E95429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12F6D9-0E74-4559-90A5-D34F753F91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E3051A-C27D-4C4D-B9A7-5158C05766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B5048C-F8F5-472A-9F2D-6FA7355B87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92795B-DDA3-48D1-8BD4-0D45FE28BF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89E098-F936-4D65-870B-262EB3457C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43C9D7-96BD-4489-8370-206AEFC95D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6" descr="背景"/>
          <p:cNvPicPr>
            <a:picLocks noChangeAspect="1"/>
          </p:cNvPicPr>
          <p:nvPr userDrawn="1">
            <p:custDataLst>
              <p:tags r:id="rId2"/>
            </p:custDataLst>
          </p:nvPr>
        </p:nvPicPr>
        <p:blipFill>
          <a:blip r:embed="rId1"/>
          <a:srcRect l="8797"/>
          <a:stretch>
            <a:fillRect/>
          </a:stretch>
        </p:blipFill>
        <p:spPr>
          <a:xfrm>
            <a:off x="0" y="0"/>
            <a:ext cx="12192000" cy="6858000"/>
          </a:xfrm>
          <a:prstGeom prst="rect">
            <a:avLst/>
          </a:prstGeom>
        </p:spPr>
      </p:pic>
      <p:sp>
        <p:nvSpPr>
          <p:cNvPr id="1048670" name="标题 1"/>
          <p:cNvSpPr>
            <a:spLocks noGrp="1"/>
          </p:cNvSpPr>
          <p:nvPr>
            <p:ph type="ctrTitle" hasCustomPrompt="1"/>
            <p:custDataLst>
              <p:tags r:id="rId3"/>
            </p:custDataLst>
          </p:nvPr>
        </p:nvSpPr>
        <p:spPr>
          <a:xfrm>
            <a:off x="5587365" y="1017905"/>
            <a:ext cx="5766435" cy="2159000"/>
          </a:xfrm>
        </p:spPr>
        <p:txBody>
          <a:bodyPr anchor="b">
            <a:normAutofit/>
          </a:bodyPr>
          <a:lstStyle>
            <a:lvl1pPr algn="r">
              <a:lnSpc>
                <a:spcPct val="100000"/>
              </a:lnSpc>
              <a:defRPr sz="6000">
                <a:solidFill>
                  <a:schemeClr val="tx1"/>
                </a:solidFill>
              </a:defRPr>
            </a:lvl1pPr>
          </a:lstStyle>
          <a:p>
            <a:r>
              <a:rPr lang="zh-CN" altLang="en-US"/>
              <a:t>编辑母版标题</a:t>
            </a:r>
            <a:endParaRPr lang="zh-CN" altLang="en-US"/>
          </a:p>
        </p:txBody>
      </p:sp>
      <p:sp>
        <p:nvSpPr>
          <p:cNvPr id="1048672" name="副标题 2"/>
          <p:cNvSpPr>
            <a:spLocks noGrp="1"/>
          </p:cNvSpPr>
          <p:nvPr>
            <p:ph type="subTitle" idx="1"/>
            <p:custDataLst>
              <p:tags r:id="rId4"/>
            </p:custDataLst>
          </p:nvPr>
        </p:nvSpPr>
        <p:spPr>
          <a:xfrm>
            <a:off x="5586730" y="3231515"/>
            <a:ext cx="5767070" cy="751205"/>
          </a:xfrm>
        </p:spPr>
        <p:txBody>
          <a:bodyPr anchor="ctr" anchorCtr="0">
            <a:normAutofit/>
          </a:bodyPr>
          <a:lstStyle>
            <a:lvl1pPr marL="0" indent="0" algn="r">
              <a:lnSpc>
                <a:spcPct val="100000"/>
              </a:lnSpc>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4" name="日期占位符 3"/>
          <p:cNvSpPr>
            <a:spLocks noGrp="1"/>
          </p:cNvSpPr>
          <p:nvPr>
            <p:ph type="dt" sz="half" idx="10"/>
            <p:custDataLst>
              <p:tags r:id="rId5"/>
            </p:custDataLst>
          </p:nvPr>
        </p:nvSpPr>
        <p:spPr/>
        <p:txBody>
          <a:bodyPr>
            <a:normAutofit/>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1"/>
            <p:custDataLst>
              <p:tags r:id="rId6"/>
            </p:custDataLst>
          </p:nvPr>
        </p:nvSpPr>
        <p:spPr/>
        <p:txBody>
          <a:bodyPr>
            <a:normAutofit/>
          </a:bodyPr>
          <a:lstStyle/>
          <a:p>
            <a:endParaRPr lang="zh-CN" altLang="en-US"/>
          </a:p>
        </p:txBody>
      </p:sp>
      <p:sp>
        <p:nvSpPr>
          <p:cNvPr id="1048678" name="灯片编号占位符 5"/>
          <p:cNvSpPr>
            <a:spLocks noGrp="1"/>
          </p:cNvSpPr>
          <p:nvPr>
            <p:ph type="sldNum" sz="quarter" idx="12"/>
            <p:custDataLst>
              <p:tags r:id="rId7"/>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680" name="文本占位符 9"/>
          <p:cNvSpPr>
            <a:spLocks noGrp="1"/>
          </p:cNvSpPr>
          <p:nvPr>
            <p:ph type="body" sz="quarter" idx="13" hasCustomPrompt="1"/>
            <p:custDataLst>
              <p:tags r:id="rId8"/>
            </p:custDataLst>
          </p:nvPr>
        </p:nvSpPr>
        <p:spPr>
          <a:xfrm>
            <a:off x="5586730" y="473710"/>
            <a:ext cx="5767705" cy="504190"/>
          </a:xfrm>
        </p:spPr>
        <p:txBody>
          <a:bodyPr anchor="ctr">
            <a:normAutofit/>
          </a:bodyPr>
          <a:lstStyle>
            <a:lvl1pPr marL="0" indent="0" algn="r">
              <a:lnSpc>
                <a:spcPct val="100000"/>
              </a:lnSpc>
              <a:buNone/>
              <a:defRPr sz="1800" b="1">
                <a:solidFill>
                  <a:schemeClr val="accent1"/>
                </a:solidFill>
              </a:defRPr>
            </a:lvl1pPr>
          </a:lstStyle>
          <a:p>
            <a:pPr lvl="0"/>
            <a:r>
              <a:rPr lang="zh-CN" altLang="en-US"/>
              <a:t>公司名占位符</a:t>
            </a:r>
            <a:endParaRPr lang="zh-CN" altLang="en-US"/>
          </a:p>
        </p:txBody>
      </p:sp>
      <p:sp>
        <p:nvSpPr>
          <p:cNvPr id="1048682" name="文本占位符 13"/>
          <p:cNvSpPr>
            <a:spLocks noGrp="1"/>
          </p:cNvSpPr>
          <p:nvPr>
            <p:ph type="body" sz="quarter" idx="14" hasCustomPrompt="1"/>
            <p:custDataLst>
              <p:tags r:id="rId9"/>
            </p:custDataLst>
          </p:nvPr>
        </p:nvSpPr>
        <p:spPr>
          <a:xfrm>
            <a:off x="8303260" y="4082415"/>
            <a:ext cx="3050540"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日期时间占位符</a:t>
            </a:r>
            <a:endParaRPr lang="zh-CN" altLang="en-US"/>
          </a:p>
        </p:txBody>
      </p:sp>
      <p:sp>
        <p:nvSpPr>
          <p:cNvPr id="1048684" name="文本占位符 23"/>
          <p:cNvSpPr>
            <a:spLocks noGrp="1"/>
          </p:cNvSpPr>
          <p:nvPr>
            <p:ph type="body" sz="quarter" idx="17" hasCustomPrompt="1"/>
            <p:custDataLst>
              <p:tags r:id="rId10"/>
            </p:custDataLst>
          </p:nvPr>
        </p:nvSpPr>
        <p:spPr>
          <a:xfrm>
            <a:off x="5588000" y="4081780"/>
            <a:ext cx="2714625"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署名占位符</a:t>
            </a:r>
            <a:endParaRPr lang="zh-CN" altLang="en-US"/>
          </a:p>
        </p:txBody>
      </p:sp>
      <p:sp>
        <p:nvSpPr>
          <p:cNvPr id="1048686" name="椭圆 8"/>
          <p:cNvSpPr/>
          <p:nvPr userDrawn="1">
            <p:custDataLst>
              <p:tags r:id="rId11"/>
            </p:custDataLst>
          </p:nvPr>
        </p:nvSpPr>
        <p:spPr>
          <a:xfrm rot="5400000" flipH="1">
            <a:off x="111163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88" name="椭圆 10"/>
          <p:cNvSpPr/>
          <p:nvPr userDrawn="1">
            <p:custDataLst>
              <p:tags r:id="rId12"/>
            </p:custDataLst>
          </p:nvPr>
        </p:nvSpPr>
        <p:spPr>
          <a:xfrm rot="5400000" flipH="1">
            <a:off x="108927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90" name="椭圆 11"/>
          <p:cNvSpPr/>
          <p:nvPr userDrawn="1">
            <p:custDataLst>
              <p:tags r:id="rId13"/>
            </p:custDataLst>
          </p:nvPr>
        </p:nvSpPr>
        <p:spPr>
          <a:xfrm rot="5400000" flipH="1">
            <a:off x="106686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9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4"/>
            </p:custDataLst>
          </p:nvPr>
        </p:nvSpPr>
        <p:spPr/>
        <p:txBody>
          <a:bodyPr/>
          <a:lstStyle/>
          <a:p>
            <a:endParaRPr lang="zh-CN" altLang="en-US"/>
          </a:p>
        </p:txBody>
      </p:sp>
      <p:sp>
        <p:nvSpPr>
          <p:cNvPr id="104870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7" name="图片 5" descr="C:\Users\wps\Desktop\商务-读书_01(2).png商务-读书_01(2)"/>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02" name="标题 1"/>
          <p:cNvSpPr>
            <a:spLocks noGrp="1"/>
          </p:cNvSpPr>
          <p:nvPr>
            <p:ph type="title" hasCustomPrompt="1"/>
            <p:custDataLst>
              <p:tags r:id="rId3"/>
            </p:custDataLst>
          </p:nvPr>
        </p:nvSpPr>
        <p:spPr>
          <a:xfrm>
            <a:off x="839153" y="453300"/>
            <a:ext cx="10513695" cy="1081405"/>
          </a:xfrm>
        </p:spPr>
        <p:txBody>
          <a:bodyPr anchor="b">
            <a:normAutofit/>
          </a:bodyPr>
          <a:lstStyle>
            <a:lvl1pPr algn="ctr">
              <a:defRPr sz="6000">
                <a:solidFill>
                  <a:schemeClr val="accent1">
                    <a:alpha val="60000"/>
                  </a:schemeClr>
                </a:solidFill>
              </a:defRPr>
            </a:lvl1pPr>
          </a:lstStyle>
          <a:p>
            <a:r>
              <a:rPr lang="zh-CN" altLang="en-US"/>
              <a:t>标题</a:t>
            </a:r>
            <a:endParaRPr lang="zh-CN" altLang="en-US"/>
          </a:p>
        </p:txBody>
      </p:sp>
      <p:sp>
        <p:nvSpPr>
          <p:cNvPr id="1048704"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7"/>
          <p:cNvSpPr>
            <a:spLocks noGrp="1"/>
          </p:cNvSpPr>
          <p:nvPr>
            <p:ph type="ftr" sz="quarter" idx="11"/>
            <p:custDataLst>
              <p:tags r:id="rId5"/>
            </p:custDataLst>
          </p:nvPr>
        </p:nvSpPr>
        <p:spPr/>
        <p:txBody>
          <a:bodyPr/>
          <a:lstStyle/>
          <a:p>
            <a:endParaRPr lang="zh-CN" altLang="en-US"/>
          </a:p>
        </p:txBody>
      </p:sp>
      <p:sp>
        <p:nvSpPr>
          <p:cNvPr id="1048708"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9" name="图片 6" descr="商务-读书_01(1)"/>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标题 1"/>
          <p:cNvSpPr>
            <a:spLocks noGrp="1"/>
          </p:cNvSpPr>
          <p:nvPr>
            <p:ph type="title"/>
            <p:custDataLst>
              <p:tags r:id="rId3"/>
            </p:custDataLst>
          </p:nvPr>
        </p:nvSpPr>
        <p:spPr>
          <a:xfrm>
            <a:off x="769620" y="2511425"/>
            <a:ext cx="10652760" cy="1697355"/>
          </a:xfrm>
        </p:spPr>
        <p:txBody>
          <a:bodyPr tIns="144145" anchor="t" anchorCtr="0"/>
          <a:lstStyle>
            <a:lvl1pPr algn="ctr">
              <a:defRPr sz="5400">
                <a:solidFill>
                  <a:schemeClr val="tx1"/>
                </a:solidFill>
              </a:defRPr>
            </a:lvl1pPr>
          </a:lstStyle>
          <a:p>
            <a:r>
              <a:rPr lang="zh-CN" altLang="en-US"/>
              <a:t>单击此处编辑母版标题样式</a:t>
            </a:r>
            <a:endParaRPr lang="zh-CN" altLang="en-US"/>
          </a:p>
        </p:txBody>
      </p:sp>
      <p:sp>
        <p:nvSpPr>
          <p:cNvPr id="1048712"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14" name="页脚占位符 4"/>
          <p:cNvSpPr>
            <a:spLocks noGrp="1"/>
          </p:cNvSpPr>
          <p:nvPr>
            <p:ph type="ftr" sz="quarter" idx="11"/>
            <p:custDataLst>
              <p:tags r:id="rId5"/>
            </p:custDataLst>
          </p:nvPr>
        </p:nvSpPr>
        <p:spPr/>
        <p:txBody>
          <a:bodyPr/>
          <a:lstStyle/>
          <a:p>
            <a:endParaRPr lang="zh-CN" altLang="en-US"/>
          </a:p>
        </p:txBody>
      </p:sp>
      <p:sp>
        <p:nvSpPr>
          <p:cNvPr id="1048716"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1048718" name="文本占位符 7"/>
          <p:cNvSpPr>
            <a:spLocks noGrp="1"/>
          </p:cNvSpPr>
          <p:nvPr>
            <p:ph type="body" sz="quarter" idx="13" hasCustomPrompt="1"/>
            <p:custDataLst>
              <p:tags r:id="rId7"/>
            </p:custDataLst>
          </p:nvPr>
        </p:nvSpPr>
        <p:spPr>
          <a:xfrm>
            <a:off x="769938" y="1246505"/>
            <a:ext cx="10652125" cy="2004060"/>
          </a:xfrm>
        </p:spPr>
        <p:txBody>
          <a:bodyPr anchor="b" anchorCtr="0">
            <a:noAutofit/>
          </a:bodyPr>
          <a:lstStyle>
            <a:lvl1pPr marL="0" indent="0" algn="ctr">
              <a:buNone/>
              <a:defRPr sz="11500" b="1">
                <a:ln>
                  <a:gradFill>
                    <a:gsLst>
                      <a:gs pos="0">
                        <a:schemeClr val="accent1">
                          <a:lumMod val="60000"/>
                          <a:lumOff val="40000"/>
                        </a:schemeClr>
                      </a:gs>
                      <a:gs pos="100000">
                        <a:schemeClr val="accent1">
                          <a:lumMod val="60000"/>
                          <a:lumOff val="40000"/>
                          <a:alpha val="0"/>
                        </a:schemeClr>
                      </a:gs>
                    </a:gsLst>
                    <a:lin ang="5400000" scaled="1"/>
                  </a:gra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20"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28" name="页脚占位符 5"/>
          <p:cNvSpPr>
            <a:spLocks noGrp="1"/>
          </p:cNvSpPr>
          <p:nvPr>
            <p:ph type="ftr" sz="quarter" idx="11"/>
            <p:custDataLst>
              <p:tags r:id="rId5"/>
            </p:custDataLst>
          </p:nvPr>
        </p:nvSpPr>
        <p:spPr/>
        <p:txBody>
          <a:bodyPr/>
          <a:lstStyle/>
          <a:p>
            <a:endParaRPr lang="zh-CN" altLang="en-US"/>
          </a:p>
        </p:txBody>
      </p:sp>
      <p:sp>
        <p:nvSpPr>
          <p:cNvPr id="1048730"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3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3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4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44" name="页脚占位符 7"/>
          <p:cNvSpPr>
            <a:spLocks noGrp="1"/>
          </p:cNvSpPr>
          <p:nvPr>
            <p:ph type="ftr" sz="quarter" idx="11"/>
            <p:custDataLst>
              <p:tags r:id="rId7"/>
            </p:custDataLst>
          </p:nvPr>
        </p:nvSpPr>
        <p:spPr/>
        <p:txBody>
          <a:bodyPr/>
          <a:lstStyle/>
          <a:p>
            <a:endParaRPr lang="zh-CN" altLang="en-US"/>
          </a:p>
        </p:txBody>
      </p:sp>
      <p:sp>
        <p:nvSpPr>
          <p:cNvPr id="1048746"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50"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52" name="页脚占位符 3"/>
          <p:cNvSpPr>
            <a:spLocks noGrp="1"/>
          </p:cNvSpPr>
          <p:nvPr>
            <p:ph type="ftr" sz="quarter" idx="11"/>
            <p:custDataLst>
              <p:tags r:id="rId3"/>
            </p:custDataLst>
          </p:nvPr>
        </p:nvSpPr>
        <p:spPr/>
        <p:txBody>
          <a:bodyPr/>
          <a:lstStyle/>
          <a:p>
            <a:endParaRPr lang="zh-CN" altLang="en-US"/>
          </a:p>
        </p:txBody>
      </p:sp>
      <p:sp>
        <p:nvSpPr>
          <p:cNvPr id="1048754"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6"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58" name="页脚占位符 2"/>
          <p:cNvSpPr>
            <a:spLocks noGrp="1"/>
          </p:cNvSpPr>
          <p:nvPr>
            <p:ph type="ftr" sz="quarter" idx="11"/>
            <p:custDataLst>
              <p:tags r:id="rId2"/>
            </p:custDataLst>
          </p:nvPr>
        </p:nvSpPr>
        <p:spPr/>
        <p:txBody>
          <a:bodyPr/>
          <a:lstStyle/>
          <a:p>
            <a:endParaRPr lang="zh-CN" altLang="en-US"/>
          </a:p>
        </p:txBody>
      </p:sp>
      <p:sp>
        <p:nvSpPr>
          <p:cNvPr id="1048760"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62"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66" name="页脚占位符 4"/>
          <p:cNvSpPr>
            <a:spLocks noGrp="1"/>
          </p:cNvSpPr>
          <p:nvPr>
            <p:ph type="ftr" sz="quarter" idx="11"/>
            <p:custDataLst>
              <p:tags r:id="rId3"/>
            </p:custDataLst>
          </p:nvPr>
        </p:nvSpPr>
        <p:spPr/>
        <p:txBody>
          <a:bodyPr/>
          <a:lstStyle/>
          <a:p>
            <a:endParaRPr lang="zh-CN" altLang="en-US"/>
          </a:p>
        </p:txBody>
      </p:sp>
      <p:sp>
        <p:nvSpPr>
          <p:cNvPr id="104876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70"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72"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74"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76" name="页脚占位符 7"/>
          <p:cNvSpPr>
            <a:spLocks noGrp="1"/>
          </p:cNvSpPr>
          <p:nvPr>
            <p:ph type="ftr" sz="quarter" idx="11"/>
            <p:custDataLst>
              <p:tags r:id="rId4"/>
            </p:custDataLst>
          </p:nvPr>
        </p:nvSpPr>
        <p:spPr/>
        <p:txBody>
          <a:bodyPr/>
          <a:lstStyle/>
          <a:p>
            <a:endParaRPr lang="zh-CN" altLang="en-US"/>
          </a:p>
        </p:txBody>
      </p:sp>
      <p:sp>
        <p:nvSpPr>
          <p:cNvPr id="104877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61" name="图片 6" descr="商务-读书_0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80" name="标题 1"/>
          <p:cNvSpPr>
            <a:spLocks noGrp="1"/>
          </p:cNvSpPr>
          <p:nvPr>
            <p:ph type="ctrTitle" hasCustomPrompt="1"/>
            <p:custDataLst>
              <p:tags r:id="rId3"/>
            </p:custDataLst>
          </p:nvPr>
        </p:nvSpPr>
        <p:spPr>
          <a:xfrm>
            <a:off x="5579110" y="1732280"/>
            <a:ext cx="5621655" cy="1800225"/>
          </a:xfrm>
        </p:spPr>
        <p:txBody>
          <a:bodyPr anchor="b"/>
          <a:lstStyle>
            <a:lvl1pPr algn="r">
              <a:lnSpc>
                <a:spcPct val="100000"/>
              </a:lnSpc>
              <a:defRPr sz="6000">
                <a:solidFill>
                  <a:schemeClr val="tx1"/>
                </a:solidFill>
              </a:defRPr>
            </a:lvl1pPr>
          </a:lstStyle>
          <a:p>
            <a:r>
              <a:rPr lang="zh-CN" altLang="en-US"/>
              <a:t>编辑母版标题</a:t>
            </a:r>
            <a:endParaRPr lang="zh-CN" altLang="en-US"/>
          </a:p>
        </p:txBody>
      </p:sp>
      <p:sp>
        <p:nvSpPr>
          <p:cNvPr id="1048782"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84" name="页脚占位符 4"/>
          <p:cNvSpPr>
            <a:spLocks noGrp="1"/>
          </p:cNvSpPr>
          <p:nvPr>
            <p:ph type="ftr" sz="quarter" idx="11"/>
            <p:custDataLst>
              <p:tags r:id="rId5"/>
            </p:custDataLst>
          </p:nvPr>
        </p:nvSpPr>
        <p:spPr/>
        <p:txBody>
          <a:bodyPr/>
          <a:lstStyle/>
          <a:p>
            <a:endParaRPr lang="zh-CN" altLang="en-US"/>
          </a:p>
        </p:txBody>
      </p:sp>
      <p:sp>
        <p:nvSpPr>
          <p:cNvPr id="1048786" name="灯片编号占位符 5"/>
          <p:cNvSpPr>
            <a:spLocks noGrp="1"/>
          </p:cNvSpPr>
          <p:nvPr>
            <p:ph type="sldNum" sz="quarter" idx="12"/>
            <p:custDataLst>
              <p:tags r:id="rId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788" name="文本占位符 9"/>
          <p:cNvSpPr>
            <a:spLocks noGrp="1"/>
          </p:cNvSpPr>
          <p:nvPr>
            <p:ph type="body" sz="quarter" idx="13" hasCustomPrompt="1"/>
            <p:custDataLst>
              <p:tags r:id="rId7"/>
            </p:custDataLst>
          </p:nvPr>
        </p:nvSpPr>
        <p:spPr>
          <a:xfrm>
            <a:off x="5578475" y="660400"/>
            <a:ext cx="5622925" cy="1071880"/>
          </a:xfrm>
        </p:spPr>
        <p:txBody>
          <a:bodyPr vert="horz" lIns="0" tIns="179705"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公司名占位符</a:t>
            </a:r>
            <a:endParaRPr>
              <a:sym typeface="+mn-ea"/>
            </a:endParaRPr>
          </a:p>
        </p:txBody>
      </p:sp>
      <p:sp>
        <p:nvSpPr>
          <p:cNvPr id="1048790" name="文本占位符 13"/>
          <p:cNvSpPr>
            <a:spLocks noGrp="1"/>
          </p:cNvSpPr>
          <p:nvPr>
            <p:ph type="body" sz="quarter" idx="14" hasCustomPrompt="1"/>
            <p:custDataLst>
              <p:tags r:id="rId8"/>
            </p:custDataLst>
          </p:nvPr>
        </p:nvSpPr>
        <p:spPr>
          <a:xfrm>
            <a:off x="8321675" y="3835400"/>
            <a:ext cx="2879725"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日期时间占位符</a:t>
            </a:r>
            <a:endParaRPr>
              <a:sym typeface="+mn-ea"/>
            </a:endParaRPr>
          </a:p>
        </p:txBody>
      </p:sp>
      <p:sp>
        <p:nvSpPr>
          <p:cNvPr id="1048792" name="文本占位符 23"/>
          <p:cNvSpPr>
            <a:spLocks noGrp="1"/>
          </p:cNvSpPr>
          <p:nvPr>
            <p:ph type="body" sz="quarter" idx="17" hasCustomPrompt="1"/>
            <p:custDataLst>
              <p:tags r:id="rId9"/>
            </p:custDataLst>
          </p:nvPr>
        </p:nvSpPr>
        <p:spPr>
          <a:xfrm>
            <a:off x="5578475" y="3835400"/>
            <a:ext cx="2743200"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署名占位符</a:t>
            </a:r>
            <a:endParaRPr>
              <a:sym typeface="+mn-ea"/>
            </a:endParaRPr>
          </a:p>
        </p:txBody>
      </p:sp>
      <p:sp>
        <p:nvSpPr>
          <p:cNvPr id="1048794" name="椭圆 8"/>
          <p:cNvSpPr/>
          <p:nvPr userDrawn="1">
            <p:custDataLst>
              <p:tags r:id="rId10"/>
            </p:custDataLst>
          </p:nvPr>
        </p:nvSpPr>
        <p:spPr>
          <a:xfrm rot="5400000" flipH="1">
            <a:off x="109639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6" name="椭圆 10"/>
          <p:cNvSpPr/>
          <p:nvPr userDrawn="1">
            <p:custDataLst>
              <p:tags r:id="rId11"/>
            </p:custDataLst>
          </p:nvPr>
        </p:nvSpPr>
        <p:spPr>
          <a:xfrm rot="5400000" flipH="1">
            <a:off x="107403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8" name="椭圆 11"/>
          <p:cNvSpPr/>
          <p:nvPr userDrawn="1">
            <p:custDataLst>
              <p:tags r:id="rId12"/>
            </p:custDataLst>
          </p:nvPr>
        </p:nvSpPr>
        <p:spPr>
          <a:xfrm rot="5400000" flipH="1">
            <a:off x="105162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5.png"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商务-读书_04"/>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8" name="标题占位符 1"/>
          <p:cNvSpPr>
            <a:spLocks noGrp="1"/>
          </p:cNvSpPr>
          <p:nvPr>
            <p:ph type="title"/>
            <p:custDataLst>
              <p:tags r:id="rId14"/>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5"/>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8" name="KSO_TEMPLATE" hidden="1"/>
          <p:cNvSpPr/>
          <p:nvPr userDrawn="1">
            <p:custDataLst>
              <p:tags r:id="rId19"/>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6282" r:id="rId2"/>
    <p:sldLayoutId id="2147486283" r:id="rId3"/>
    <p:sldLayoutId id="2147486284" r:id="rId4"/>
    <p:sldLayoutId id="2147486285" r:id="rId5"/>
    <p:sldLayoutId id="2147486286" r:id="rId6"/>
    <p:sldLayoutId id="2147486287" r:id="rId7"/>
    <p:sldLayoutId id="2147486288" r:id="rId8"/>
    <p:sldLayoutId id="2147486289" r:id="rId9"/>
    <p:sldLayoutId id="2147486290" r:id="rId10"/>
    <p:sldLayoutId id="2147486291" r:id="rId11"/>
  </p:sldLayoutIdLst>
  <p:transition/>
  <p:timing/>
  <p:txStyles>
    <p:titleStyle>
      <a:lvl1pPr algn="l" defTabSz="914400" rtl="0" eaLnBrk="1" latinLnBrk="0" hangingPunct="1">
        <a:lnSpc>
          <a:spcPct val="100000"/>
        </a:lnSpc>
        <a:spcBef>
          <a:spcPct val="0"/>
        </a:spcBef>
        <a:buNone/>
        <a:defRPr sz="44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5.xml" /><Relationship Id="rId11" Type="http://schemas.openxmlformats.org/officeDocument/2006/relationships/tags" Target="../tags/tag136.xml" /><Relationship Id="rId12" Type="http://schemas.openxmlformats.org/officeDocument/2006/relationships/tags" Target="../tags/tag137.xml" /><Relationship Id="rId13" Type="http://schemas.openxmlformats.org/officeDocument/2006/relationships/tags" Target="../tags/tag138.xml" /><Relationship Id="rId14" Type="http://schemas.openxmlformats.org/officeDocument/2006/relationships/tags" Target="../tags/tag139.xml" /><Relationship Id="rId15" Type="http://schemas.openxmlformats.org/officeDocument/2006/relationships/tags" Target="../tags/tag140.xml" /><Relationship Id="rId16" Type="http://schemas.openxmlformats.org/officeDocument/2006/relationships/tags" Target="../tags/tag141.xml" /><Relationship Id="rId17" Type="http://schemas.openxmlformats.org/officeDocument/2006/relationships/tags" Target="../tags/tag142.xml" /><Relationship Id="rId18" Type="http://schemas.openxmlformats.org/officeDocument/2006/relationships/tags" Target="../tags/tag143.xml" /><Relationship Id="rId19" Type="http://schemas.openxmlformats.org/officeDocument/2006/relationships/tags" Target="../tags/tag144.xml" /><Relationship Id="rId2" Type="http://schemas.openxmlformats.org/officeDocument/2006/relationships/tags" Target="../tags/tag127.xml" /><Relationship Id="rId20" Type="http://schemas.openxmlformats.org/officeDocument/2006/relationships/tags" Target="../tags/tag145.xml" /><Relationship Id="rId21" Type="http://schemas.openxmlformats.org/officeDocument/2006/relationships/tags" Target="../tags/tag146.xml" /><Relationship Id="rId22" Type="http://schemas.openxmlformats.org/officeDocument/2006/relationships/tags" Target="../tags/tag147.xml" /><Relationship Id="rId23" Type="http://schemas.openxmlformats.org/officeDocument/2006/relationships/tags" Target="../tags/tag148.xml" /><Relationship Id="rId24" Type="http://schemas.openxmlformats.org/officeDocument/2006/relationships/tags" Target="../tags/tag149.xml" /><Relationship Id="rId25" Type="http://schemas.openxmlformats.org/officeDocument/2006/relationships/tags" Target="../tags/tag150.xml" /><Relationship Id="rId26" Type="http://schemas.openxmlformats.org/officeDocument/2006/relationships/tags" Target="../tags/tag151.xml" /><Relationship Id="rId27" Type="http://schemas.openxmlformats.org/officeDocument/2006/relationships/tags" Target="../tags/tag152.xml" /><Relationship Id="rId28" Type="http://schemas.openxmlformats.org/officeDocument/2006/relationships/tags" Target="../tags/tag153.xml" /><Relationship Id="rId29" Type="http://schemas.openxmlformats.org/officeDocument/2006/relationships/tags" Target="../tags/tag154.xml" /><Relationship Id="rId3" Type="http://schemas.openxmlformats.org/officeDocument/2006/relationships/tags" Target="../tags/tag128.xml" /><Relationship Id="rId30" Type="http://schemas.openxmlformats.org/officeDocument/2006/relationships/tags" Target="../tags/tag155.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tags" Target="../tags/tag133.xml" /><Relationship Id="rId9" Type="http://schemas.openxmlformats.org/officeDocument/2006/relationships/tags" Target="../tags/tag13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14" Type="http://schemas.openxmlformats.org/officeDocument/2006/relationships/tags" Target="../tags/tag179.xml" /><Relationship Id="rId15" Type="http://schemas.openxmlformats.org/officeDocument/2006/relationships/tags" Target="../tags/tag180.xml" /><Relationship Id="rId16" Type="http://schemas.openxmlformats.org/officeDocument/2006/relationships/tags" Target="../tags/tag181.xml" /><Relationship Id="rId17" Type="http://schemas.openxmlformats.org/officeDocument/2006/relationships/tags" Target="../tags/tag182.xml" /><Relationship Id="rId18" Type="http://schemas.openxmlformats.org/officeDocument/2006/relationships/tags" Target="../tags/tag183.xml" /><Relationship Id="rId19" Type="http://schemas.openxmlformats.org/officeDocument/2006/relationships/tags" Target="../tags/tag184.xml" /><Relationship Id="rId2" Type="http://schemas.openxmlformats.org/officeDocument/2006/relationships/tags" Target="../tags/tag167.xml" /><Relationship Id="rId20" Type="http://schemas.openxmlformats.org/officeDocument/2006/relationships/tags" Target="../tags/tag185.xml" /><Relationship Id="rId21" Type="http://schemas.openxmlformats.org/officeDocument/2006/relationships/tags" Target="../tags/tag186.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tags" Target="../tags/tag198.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154023062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p:txBody>
          <a:bodyPr>
            <a:normAutofit fontScale="90000"/>
          </a:bodyPr>
          <a:lstStyle/>
          <a:p>
            <a:r>
              <a:rPr lang="zh-CN" altLang="en-US">
                <a:solidFill>
                  <a:schemeClr val="lt1">
                    <a:lumMod val="100000"/>
                  </a:schemeClr>
                </a:solidFill>
              </a:rPr>
              <a:t>化妆品生产企业质量安全风险分级指标</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p:txBody>
          <a:bodyPr/>
          <a:lstStyle/>
          <a:p>
            <a:r>
              <a:rPr lang="zh-CN" altLang="en-US">
                <a:solidFill>
                  <a:schemeClr val="lt1">
                    <a:lumMod val="100000"/>
                  </a:schemeClr>
                </a:solidFill>
              </a:rPr>
              <a:t>XXX,a click to unlimited possibilities</a:t>
            </a:r>
            <a:endParaRPr lang="zh-CN" altLang="en-US">
              <a:solidFill>
                <a:schemeClr val="lt1">
                  <a:lumMod val="100000"/>
                </a:schemeClr>
              </a:solidFill>
            </a:endParaRPr>
          </a:p>
        </p:txBody>
      </p:sp>
      <p:sp>
        <p:nvSpPr>
          <p:cNvPr id="1048652" name="公司名"/>
          <p:cNvSpPr>
            <a:spLocks noGrp="1"/>
          </p:cNvSpPr>
          <p:nvPr>
            <p:ph type="body" sz="quarter" idx="13"/>
            <p:custDataLst>
              <p:tags r:id="rId4"/>
            </p:custDataLst>
          </p:nvPr>
        </p:nvSpPr>
        <p:spPr/>
        <p:txBody>
          <a:bodyPr/>
          <a:lstStyle/>
          <a:p>
            <a:r>
              <a:rPr lang="en-US" altLang="zh-CN"/>
              <a:t>YOUR LOGO</a:t>
            </a:r>
            <a:endParaRPr lang="en-US" altLang="zh-CN"/>
          </a:p>
        </p:txBody>
      </p:sp>
      <p:sp>
        <p:nvSpPr>
          <p:cNvPr id="1048654" name="日期时间"/>
          <p:cNvSpPr>
            <a:spLocks noGrp="1"/>
          </p:cNvSpPr>
          <p:nvPr>
            <p:ph type="body" sz="quarter" idx="14"/>
            <p:custDataLst>
              <p:tags r:id="rId5"/>
            </p:custDataLst>
          </p:nvPr>
        </p:nvSpPr>
        <p:spPr/>
        <p:txBody>
          <a:bodyPr/>
          <a:lstStyle/>
          <a:p>
            <a:r>
              <a:rPr lang="zh-CN" altLang="en-US"/>
              <a:t>汇报时间：</a:t>
            </a:r>
            <a:r>
              <a:rPr lang="en-US" altLang="zh-CN"/>
              <a:t>20X-XX-XX</a:t>
            </a:r>
            <a:endParaRPr lang="en-US" altLang="zh-CN"/>
          </a:p>
        </p:txBody>
      </p:sp>
      <p:sp>
        <p:nvSpPr>
          <p:cNvPr id="1048656" name="署名"/>
          <p:cNvSpPr>
            <a:spLocks noGrp="1"/>
          </p:cNvSpPr>
          <p:nvPr>
            <p:ph type="body" sz="quarter" idx="17"/>
            <p:custDataLst>
              <p:tags r:id="rId6"/>
            </p:custDataLst>
          </p:nvPr>
        </p:nvSpPr>
        <p:spPr/>
        <p:txBody>
          <a:bodyPr/>
          <a:lstStyle/>
          <a:p>
            <a:r>
              <a:rPr lang="zh-CN" altLang="en-US"/>
              <a:t>汇报人：</a:t>
            </a:r>
            <a:r>
              <a:rPr lang="en-US" altLang="zh-CN"/>
              <a:t>XXX</a:t>
            </a:r>
            <a:endParaRPr lang="zh-CN" altLang="en-US"/>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22" name="标题"/>
          <p:cNvSpPr>
            <a:spLocks noGrp="1"/>
          </p:cNvSpPr>
          <p:nvPr>
            <p:ph type="title"/>
            <p:custDataLst>
              <p:tags r:id="rId2"/>
            </p:custDataLst>
          </p:nvPr>
        </p:nvSpPr>
        <p:spPr/>
        <p:txBody>
          <a:bodyPr/>
          <a:lstStyle/>
          <a:p>
            <a:r>
              <a:rPr lang="en-US" altLang="zh-CN"/>
              <a:t>目录</a:t>
            </a:r>
            <a:endParaRPr lang="en-US" altLang="zh-CN"/>
          </a:p>
        </p:txBody>
      </p:sp>
      <p:sp>
        <p:nvSpPr>
          <p:cNvPr id="1048824" name="序号"/>
          <p:cNvSpPr txBox="1"/>
          <p:nvPr>
            <p:custDataLst>
              <p:tags r:id="rId3"/>
            </p:custDataLst>
          </p:nvPr>
        </p:nvSpPr>
        <p:spPr>
          <a:xfrm>
            <a:off x="11715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01</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26" name="项标题"/>
          <p:cNvSpPr txBox="1"/>
          <p:nvPr>
            <p:custDataLst>
              <p:tags r:id="rId4"/>
            </p:custDataLst>
          </p:nvPr>
        </p:nvSpPr>
        <p:spPr>
          <a:xfrm>
            <a:off x="117157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700" b="1" spc="300">
                <a:solidFill>
                  <a:schemeClr val="lt1">
                    <a:lumMod val="100000"/>
                  </a:schemeClr>
                </a:solidFill>
                <a:latin typeface="+mj-ea"/>
                <a:ea typeface="+mj-ea"/>
              </a:rPr>
              <a:t>添加目录标题</a:t>
            </a:r>
            <a:endParaRPr lang="en-US" altLang="zh-CN" sz="1700" b="1" spc="300">
              <a:solidFill>
                <a:schemeClr val="lt1">
                  <a:lumMod val="100000"/>
                </a:schemeClr>
              </a:solidFill>
              <a:latin typeface="+mj-ea"/>
              <a:ea typeface="+mj-ea"/>
            </a:endParaRPr>
          </a:p>
        </p:txBody>
      </p:sp>
      <p:sp>
        <p:nvSpPr>
          <p:cNvPr id="1048828" name="序号"/>
          <p:cNvSpPr txBox="1"/>
          <p:nvPr>
            <p:custDataLst>
              <p:tags r:id="rId5"/>
            </p:custDataLst>
          </p:nvPr>
        </p:nvSpPr>
        <p:spPr>
          <a:xfrm>
            <a:off x="487362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02</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0" name="项标题"/>
          <p:cNvSpPr txBox="1"/>
          <p:nvPr>
            <p:custDataLst>
              <p:tags r:id="rId6"/>
            </p:custDataLst>
          </p:nvPr>
        </p:nvSpPr>
        <p:spPr>
          <a:xfrm>
            <a:off x="487362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700" b="1" spc="300">
                <a:solidFill>
                  <a:schemeClr val="lt1">
                    <a:lumMod val="100000"/>
                  </a:schemeClr>
                </a:solidFill>
                <a:latin typeface="+mj-ea"/>
                <a:ea typeface="+mj-ea"/>
              </a:rPr>
              <a:t>质量安全风险分级指标概述</a:t>
            </a:r>
            <a:endParaRPr lang="zh-CN" altLang="en-US" sz="1700" b="1" spc="300">
              <a:solidFill>
                <a:schemeClr val="lt1">
                  <a:lumMod val="100000"/>
                </a:schemeClr>
              </a:solidFill>
              <a:latin typeface="+mj-ea"/>
              <a:ea typeface="+mj-ea"/>
            </a:endParaRPr>
          </a:p>
        </p:txBody>
      </p:sp>
      <p:sp>
        <p:nvSpPr>
          <p:cNvPr id="1048832" name="序号"/>
          <p:cNvSpPr txBox="1"/>
          <p:nvPr>
            <p:custDataLst>
              <p:tags r:id="rId7"/>
            </p:custDataLst>
          </p:nvPr>
        </p:nvSpPr>
        <p:spPr>
          <a:xfrm>
            <a:off x="85756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03</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4" name="项标题"/>
          <p:cNvSpPr txBox="1"/>
          <p:nvPr>
            <p:custDataLst>
              <p:tags r:id="rId8"/>
            </p:custDataLst>
          </p:nvPr>
        </p:nvSpPr>
        <p:spPr>
          <a:xfrm>
            <a:off x="857567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700" b="1" spc="300">
                <a:solidFill>
                  <a:schemeClr val="lt1">
                    <a:lumMod val="100000"/>
                  </a:schemeClr>
                </a:solidFill>
                <a:latin typeface="+mj-ea"/>
                <a:ea typeface="+mj-ea"/>
              </a:rPr>
              <a:t>质量安全风险分级指标内容</a:t>
            </a:r>
            <a:endParaRPr lang="zh-CN" altLang="en-US" sz="1700" b="1" spc="300">
              <a:solidFill>
                <a:schemeClr val="lt1">
                  <a:lumMod val="100000"/>
                </a:schemeClr>
              </a:solidFill>
              <a:latin typeface="+mj-ea"/>
              <a:ea typeface="+mj-ea"/>
            </a:endParaRPr>
          </a:p>
        </p:txBody>
      </p:sp>
      <p:sp>
        <p:nvSpPr>
          <p:cNvPr id="1048836" name="序号"/>
          <p:cNvSpPr txBox="1"/>
          <p:nvPr>
            <p:custDataLst>
              <p:tags r:id="rId9"/>
            </p:custDataLst>
          </p:nvPr>
        </p:nvSpPr>
        <p:spPr>
          <a:xfrm>
            <a:off x="3022600" y="367474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04</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8" name="项标题"/>
          <p:cNvSpPr txBox="1"/>
          <p:nvPr>
            <p:custDataLst>
              <p:tags r:id="rId10"/>
            </p:custDataLst>
          </p:nvPr>
        </p:nvSpPr>
        <p:spPr>
          <a:xfrm>
            <a:off x="3022600" y="4480560"/>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700" b="1" spc="300">
                <a:solidFill>
                  <a:schemeClr val="lt1">
                    <a:lumMod val="100000"/>
                  </a:schemeClr>
                </a:solidFill>
                <a:latin typeface="+mj-ea"/>
                <a:ea typeface="+mj-ea"/>
              </a:rPr>
              <a:t>质量安全风险分级指标实施与监管</a:t>
            </a:r>
            <a:endParaRPr lang="zh-CN" altLang="en-US" sz="1700" b="1" spc="300">
              <a:solidFill>
                <a:schemeClr val="lt1">
                  <a:lumMod val="100000"/>
                </a:schemeClr>
              </a:solidFill>
              <a:latin typeface="+mj-ea"/>
              <a:ea typeface="+mj-ea"/>
            </a:endParaRPr>
          </a:p>
        </p:txBody>
      </p:sp>
      <p:sp>
        <p:nvSpPr>
          <p:cNvPr id="1048840" name="序号"/>
          <p:cNvSpPr txBox="1"/>
          <p:nvPr>
            <p:custDataLst>
              <p:tags r:id="rId11"/>
            </p:custDataLst>
          </p:nvPr>
        </p:nvSpPr>
        <p:spPr>
          <a:xfrm>
            <a:off x="6724650" y="367474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05</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42" name="项标题"/>
          <p:cNvSpPr txBox="1"/>
          <p:nvPr>
            <p:custDataLst>
              <p:tags r:id="rId12"/>
            </p:custDataLst>
          </p:nvPr>
        </p:nvSpPr>
        <p:spPr>
          <a:xfrm>
            <a:off x="6724650" y="4480560"/>
            <a:ext cx="2447925" cy="720090"/>
          </a:xfrm>
          <a:prstGeom prst="rect">
            <a:avLst/>
          </a:prstGeom>
          <a:noFill/>
        </p:spPr>
        <p:txBody>
          <a:bodyPr wrap="square" lIns="0" tIns="0" rIns="0" bIns="0" rtlCol="0" anchor="t" anchorCtr="0">
            <a:normAutofit fontScale="741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质量安全风险分级指标应用与效果评估</a:t>
            </a:r>
            <a:endParaRPr lang="zh-CN" altLang="en-US" sz="2400" b="1" spc="300">
              <a:solidFill>
                <a:schemeClr val="lt1">
                  <a:lumMod val="100000"/>
                </a:schemeClr>
              </a:solidFill>
              <a:latin typeface="+mj-ea"/>
              <a:ea typeface="+mj-ea"/>
            </a:endParaRPr>
          </a:p>
        </p:txBody>
      </p:sp>
    </p:spTree>
    <p:custDataLst>
      <p:tags r:id="rId1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2" name="标题"/>
          <p:cNvSpPr>
            <a:spLocks noGrp="1"/>
          </p:cNvSpPr>
          <p:nvPr>
            <p:ph type="title"/>
            <p:custDataLst>
              <p:tags r:id="rId2"/>
            </p:custDataLst>
          </p:nvPr>
        </p:nvSpPr>
        <p:spPr/>
        <p:txBody>
          <a:bodyPr/>
          <a:lstStyle/>
          <a:p>
            <a:r>
              <a:rPr lang="zh-CN" altLang="en-US">
                <a:solidFill>
                  <a:schemeClr val="lt1">
                    <a:lumMod val="100000"/>
                  </a:schemeClr>
                </a:solidFill>
              </a:rPr>
              <a:t>单击添加章节标题</a:t>
            </a:r>
            <a:endParaRPr lang="zh-CN" altLang="en-US">
              <a:solidFill>
                <a:schemeClr val="lt1">
                  <a:lumMod val="100000"/>
                </a:schemeClr>
              </a:solidFill>
            </a:endParaRPr>
          </a:p>
        </p:txBody>
      </p:sp>
      <p:sp>
        <p:nvSpPr>
          <p:cNvPr id="1048874" name="节编号"/>
          <p:cNvSpPr>
            <a:spLocks noGrp="1"/>
          </p:cNvSpPr>
          <p:nvPr>
            <p:ph type="body" sz="quarter" idx="13"/>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08" name="标题"/>
          <p:cNvSpPr>
            <a:spLocks noGrp="1"/>
          </p:cNvSpPr>
          <p:nvPr>
            <p:ph type="title"/>
            <p:custDataLst>
              <p:tags r:id="rId2"/>
            </p:custDataLst>
          </p:nvPr>
        </p:nvSpPr>
        <p:spPr/>
        <p:txBody>
          <a:bodyPr/>
          <a:lstStyle/>
          <a:p>
            <a:r>
              <a:rPr lang="zh-CN" altLang="en-US">
                <a:solidFill>
                  <a:schemeClr val="lt1">
                    <a:lumMod val="100000"/>
                  </a:schemeClr>
                </a:solidFill>
              </a:rPr>
              <a:t>质量安全风险分级指标概述</a:t>
            </a:r>
            <a:endParaRPr lang="zh-CN" altLang="en-US">
              <a:solidFill>
                <a:schemeClr val="lt1">
                  <a:lumMod val="100000"/>
                </a:schemeClr>
              </a:solidFill>
            </a:endParaRPr>
          </a:p>
        </p:txBody>
      </p:sp>
      <p:sp>
        <p:nvSpPr>
          <p:cNvPr id="1048910" name="节编号"/>
          <p:cNvSpPr>
            <a:spLocks noGrp="1"/>
          </p:cNvSpPr>
          <p:nvPr>
            <p:ph type="body" sz="quarter" idx="13"/>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72" name="标题 1"/>
          <p:cNvSpPr>
            <a:spLocks noGrp="1"/>
          </p:cNvSpPr>
          <p:nvPr>
            <p:ph type="title"/>
          </p:nvPr>
        </p:nvSpPr>
        <p:spPr/>
        <p:txBody>
          <a:bodyPr/>
          <a:lstStyle/>
          <a:p>
            <a:r>
              <a:rPr lang="zh-CN" altLang="en-US"/>
              <a:t>指标定义与作用</a:t>
            </a:r>
            <a:endParaRPr lang="zh-CN" altLang="en-US"/>
          </a:p>
        </p:txBody>
      </p:sp>
      <p:sp>
        <p:nvSpPr>
          <p:cNvPr id="1048974" name="矩形 5"/>
          <p:cNvSpPr/>
          <p:nvPr>
            <p:custDataLst>
              <p:tags r:id="rId2"/>
            </p:custDataLst>
          </p:nvPr>
        </p:nvSpPr>
        <p:spPr>
          <a:xfrm>
            <a:off x="1020871" y="1373590"/>
            <a:ext cx="4750180" cy="4804365"/>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76" name="矩形 10"/>
          <p:cNvSpPr/>
          <p:nvPr>
            <p:custDataLst>
              <p:tags r:id="rId3"/>
            </p:custDataLst>
          </p:nvPr>
        </p:nvSpPr>
        <p:spPr>
          <a:xfrm>
            <a:off x="1670771" y="1364400"/>
            <a:ext cx="975323" cy="50572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78" name="TextBox 2"/>
          <p:cNvSpPr txBox="1"/>
          <p:nvPr>
            <p:custDataLst>
              <p:tags r:id="rId4"/>
            </p:custDataLst>
          </p:nvPr>
        </p:nvSpPr>
        <p:spPr>
          <a:xfrm>
            <a:off x="1305120" y="2694398"/>
            <a:ext cx="4181844" cy="2537042"/>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dk1">
                    <a:lumMod val="80000"/>
                    <a:lumOff val="20000"/>
                  </a:schemeClr>
                </a:solidFill>
                <a:latin typeface="+mn-ea"/>
                <a:cs typeface="微软雅黑" panose="020b0503020204020204" charset="-122"/>
                <a:sym typeface="Arial" pitchFamily="34" charset="0"/>
              </a:rPr>
              <a:t>指标定义：化妆品生产企业质量安全风险分级指标是对化妆品生产企业的产品质量、生产过程、管理体系等方面进行评估和分级的标准。</a:t>
            </a:r>
            <a:endParaRPr lang="zh-CN" altLang="en-US" sz="2400" spc="150">
              <a:solidFill>
                <a:schemeClr val="dk1">
                  <a:lumMod val="80000"/>
                  <a:lumOff val="20000"/>
                </a:schemeClr>
              </a:solidFill>
              <a:latin typeface="+mn-ea"/>
              <a:cs typeface="微软雅黑" panose="020b0503020204020204" charset="-122"/>
              <a:sym typeface="Arial" pitchFamily="34" charset="0"/>
            </a:endParaRPr>
          </a:p>
        </p:txBody>
      </p:sp>
      <p:sp>
        <p:nvSpPr>
          <p:cNvPr id="1048980" name="矩形 6"/>
          <p:cNvSpPr/>
          <p:nvPr>
            <p:custDataLst>
              <p:tags r:id="rId5"/>
            </p:custDataLst>
          </p:nvPr>
        </p:nvSpPr>
        <p:spPr>
          <a:xfrm>
            <a:off x="6420950" y="1373590"/>
            <a:ext cx="4750180" cy="4804365"/>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82" name="矩形 11"/>
          <p:cNvSpPr/>
          <p:nvPr>
            <p:custDataLst>
              <p:tags r:id="rId6"/>
            </p:custDataLst>
          </p:nvPr>
        </p:nvSpPr>
        <p:spPr>
          <a:xfrm>
            <a:off x="7107612" y="1364400"/>
            <a:ext cx="975323" cy="50572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84" name="TextBox 2"/>
          <p:cNvSpPr txBox="1"/>
          <p:nvPr>
            <p:custDataLst>
              <p:tags r:id="rId7"/>
            </p:custDataLst>
          </p:nvPr>
        </p:nvSpPr>
        <p:spPr>
          <a:xfrm>
            <a:off x="6705199" y="2694398"/>
            <a:ext cx="4181844" cy="2537042"/>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dk1">
                    <a:lumMod val="80000"/>
                    <a:lumOff val="20000"/>
                  </a:schemeClr>
                </a:solidFill>
                <a:latin typeface="+mn-ea"/>
                <a:cs typeface="微软雅黑" panose="020b0503020204020204" charset="-122"/>
                <a:sym typeface="Arial" pitchFamily="34" charset="0"/>
              </a:rPr>
              <a:t>指标作用：为监管部门提供科学依据，对化妆品生产企业进行风险评估和分级，以便更好地实施分类监管，提高监管效率。</a:t>
            </a:r>
            <a:endParaRPr lang="zh-CN" altLang="en-US" sz="24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18" name="标题 1"/>
          <p:cNvSpPr>
            <a:spLocks noGrp="1"/>
          </p:cNvSpPr>
          <p:nvPr>
            <p:ph type="title"/>
          </p:nvPr>
        </p:nvSpPr>
        <p:spPr/>
        <p:txBody>
          <a:bodyPr/>
          <a:lstStyle/>
          <a:p>
            <a:r>
              <a:rPr lang="zh-CN" altLang="en-US"/>
              <a:t>指标制定依据</a:t>
            </a:r>
            <a:endParaRPr lang="zh-CN" altLang="en-US"/>
          </a:p>
        </p:txBody>
      </p:sp>
      <p:sp>
        <p:nvSpPr>
          <p:cNvPr id="1049020"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2"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4"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6"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8"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0"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2"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4"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法律法规：化妆品生产企业必须遵守相关法律法规，确保产品质量安全</a:t>
            </a:r>
            <a:endPar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03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fontScale="9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风险评估：对化妆品生产过程中可能存在的风险进行评估，确定不同风险级别的指标</a:t>
            </a:r>
            <a:endParaRPr sz="2000" err="1">
              <a:solidFill>
                <a:schemeClr val="tx1">
                  <a:lumMod val="75000"/>
                  <a:lumOff val="25000"/>
                </a:schemeClr>
              </a:solidFill>
              <a:latin typeface="+mn-ea"/>
              <a:ea typeface="+mn-ea"/>
              <a:cs typeface="+mn-ea"/>
              <a:sym typeface="+mn-lt"/>
            </a:endParaRPr>
          </a:p>
        </p:txBody>
      </p:sp>
      <p:sp>
        <p:nvSpPr>
          <p:cNvPr id="1049040"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2"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4"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046"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8"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0"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2"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4"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专家评审：邀请行业专家对指标进行评审，确保指标的科学性和合理性</a:t>
            </a:r>
            <a:endParaRPr err="1">
              <a:solidFill>
                <a:schemeClr val="tx1">
                  <a:lumMod val="75000"/>
                  <a:lumOff val="25000"/>
                </a:schemeClr>
              </a:solidFill>
              <a:latin typeface="+mn-ea"/>
              <a:ea typeface="+mn-ea"/>
              <a:cs typeface="+mn-ea"/>
              <a:sym typeface="+mn-lt"/>
            </a:endParaRPr>
          </a:p>
        </p:txBody>
      </p:sp>
      <p:sp>
        <p:nvSpPr>
          <p:cNvPr id="104905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行业标准：参考国内外相关行业标准，制定适合企业实际情况的质量安全风险分级指标</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92" name="标题 1"/>
          <p:cNvSpPr>
            <a:spLocks noGrp="1"/>
          </p:cNvSpPr>
          <p:nvPr>
            <p:ph type="title"/>
          </p:nvPr>
        </p:nvSpPr>
        <p:spPr/>
        <p:txBody>
          <a:bodyPr/>
          <a:lstStyle/>
          <a:p>
            <a:r>
              <a:rPr lang="zh-CN" altLang="en-US"/>
              <a:t>指标适用范围</a:t>
            </a:r>
            <a:endParaRPr lang="zh-CN" altLang="en-US"/>
          </a:p>
        </p:txBody>
      </p:sp>
      <p:sp>
        <p:nvSpPr>
          <p:cNvPr id="1049094"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096"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098"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100"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102"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29"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04"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106"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108"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1"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10"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3"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12"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114"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116"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7"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18"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9"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20"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1"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22"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24"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26"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28"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30"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适用于对化妆品生产企业进行质量安全风险评估</a:t>
            </a:r>
            <a:endParaRPr lang="zh-CN" altLang="en-US" sz="1200" spc="150">
              <a:solidFill>
                <a:schemeClr val="tx1">
                  <a:lumMod val="65000"/>
                  <a:lumOff val="35000"/>
                </a:schemeClr>
              </a:solidFill>
              <a:latin typeface="+mn-ea"/>
              <a:sym typeface="+mn-ea"/>
            </a:endParaRPr>
          </a:p>
        </p:txBody>
      </p:sp>
      <p:sp>
        <p:nvSpPr>
          <p:cNvPr id="1049132"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适用于对化妆品生产企业的质量安全风险进行监测和预警</a:t>
            </a:r>
            <a:endParaRPr lang="zh-CN" altLang="en-US" sz="1200" spc="150">
              <a:solidFill>
                <a:schemeClr val="tx1">
                  <a:lumMod val="65000"/>
                  <a:lumOff val="35000"/>
                </a:schemeClr>
              </a:solidFill>
              <a:latin typeface="+mn-ea"/>
              <a:sym typeface="+mn-ea"/>
            </a:endParaRPr>
          </a:p>
        </p:txBody>
      </p:sp>
      <p:sp>
        <p:nvSpPr>
          <p:cNvPr id="1049134"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适用于对化妆品生产企业的质量安全风险进行分级管理</a:t>
            </a:r>
            <a:endParaRPr lang="zh-CN" altLang="en-US" sz="1200" spc="150">
              <a:solidFill>
                <a:schemeClr val="tx1">
                  <a:lumMod val="65000"/>
                  <a:lumOff val="35000"/>
                </a:schemeClr>
              </a:solidFill>
              <a:latin typeface="+mn-ea"/>
              <a:sym typeface="+mn-ea"/>
            </a:endParaRPr>
          </a:p>
        </p:txBody>
      </p:sp>
      <p:sp>
        <p:nvSpPr>
          <p:cNvPr id="1049136"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适用于对化妆品生产企业的生产过程、原辅料、成品等进行风险评估</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70" name="标题"/>
          <p:cNvSpPr>
            <a:spLocks noGrp="1"/>
          </p:cNvSpPr>
          <p:nvPr>
            <p:ph type="title"/>
            <p:custDataLst>
              <p:tags r:id="rId2"/>
            </p:custDataLst>
          </p:nvPr>
        </p:nvSpPr>
        <p:spPr/>
        <p:txBody>
          <a:bodyPr/>
          <a:lstStyle/>
          <a:p>
            <a:r>
              <a:rPr lang="zh-CN" altLang="en-US">
                <a:solidFill>
                  <a:schemeClr val="lt1">
                    <a:lumMod val="100000"/>
                  </a:schemeClr>
                </a:solidFill>
              </a:rPr>
              <a:t>质量安全风险分级指标内容</a:t>
            </a:r>
            <a:endParaRPr lang="zh-CN" altLang="en-US">
              <a:solidFill>
                <a:schemeClr val="lt1">
                  <a:lumMod val="100000"/>
                </a:schemeClr>
              </a:solidFill>
            </a:endParaRPr>
          </a:p>
        </p:txBody>
      </p:sp>
      <p:sp>
        <p:nvSpPr>
          <p:cNvPr id="1049172" name="节编号"/>
          <p:cNvSpPr>
            <a:spLocks noGrp="1"/>
          </p:cNvSpPr>
          <p:nvPr>
            <p:ph type="body" sz="quarter" idx="13"/>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34" name="标题 1"/>
          <p:cNvSpPr>
            <a:spLocks noGrp="1"/>
          </p:cNvSpPr>
          <p:nvPr>
            <p:ph type="title"/>
          </p:nvPr>
        </p:nvSpPr>
        <p:spPr/>
        <p:txBody>
          <a:bodyPr/>
          <a:lstStyle/>
          <a:p>
            <a:r>
              <a:rPr lang="zh-CN" altLang="en-US"/>
              <a:t>产品安全风险等级</a:t>
            </a:r>
            <a:endParaRPr lang="zh-CN" altLang="en-US"/>
          </a:p>
        </p:txBody>
      </p:sp>
      <p:sp>
        <p:nvSpPr>
          <p:cNvPr id="1049236"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38"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40"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42"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44"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指标体系：包括企业基本条件、产品质量安全状况、监督检查情况等方面的指标，用于评估企业的风险等级。</a:t>
            </a:r>
            <a:endParaRPr lang="zh-CN" altLang="en-US" sz="1400" spc="150">
              <a:solidFill>
                <a:schemeClr val="tx1"/>
              </a:solidFill>
              <a:effectLst/>
              <a:latin typeface="+mn-ea"/>
              <a:sym typeface="+mn-ea"/>
            </a:endParaRPr>
          </a:p>
        </p:txBody>
      </p:sp>
      <p:sp>
        <p:nvSpPr>
          <p:cNvPr id="1049246"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风险等级划分：根据化妆品生产企业的产品质量安全风险程度，将企业划分为高、中、低三个风险等级。</a:t>
            </a:r>
            <a:endParaRPr lang="zh-CN" altLang="en-US" sz="1400" spc="150">
              <a:solidFill>
                <a:schemeClr val="tx1"/>
              </a:solidFill>
              <a:effectLst/>
              <a:latin typeface="+mn-ea"/>
              <a:sym typeface="+mn-ea"/>
            </a:endParaRPr>
          </a:p>
        </p:txBody>
      </p:sp>
      <p:sp>
        <p:nvSpPr>
          <p:cNvPr id="1049248"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评估方法：采用定性和定量相结合的方法，对企业进行全面评估，确定其风险等级。</a:t>
            </a:r>
            <a:endParaRPr lang="zh-CN" altLang="en-US" sz="1400" spc="150">
              <a:solidFill>
                <a:schemeClr val="tx1"/>
              </a:solidFill>
              <a:effectLst/>
              <a:latin typeface="+mn-ea"/>
              <a:sym typeface="+mn-ea"/>
            </a:endParaRPr>
          </a:p>
        </p:txBody>
      </p:sp>
      <p:sp>
        <p:nvSpPr>
          <p:cNvPr id="1049250"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管理措施：针对不同风险等级的企业，采取相应的管理措施，如加强监督检查、提高抽查频次等，确保产品质量安全。</a:t>
            </a:r>
            <a:endParaRPr lang="zh-CN" altLang="en-US" sz="1400" spc="150">
              <a:solidFill>
                <a:schemeClr val="tx1"/>
              </a:solidFill>
              <a:effectLst/>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84" name="标题 1"/>
          <p:cNvSpPr>
            <a:spLocks noGrp="1"/>
          </p:cNvSpPr>
          <p:nvPr>
            <p:ph type="title"/>
          </p:nvPr>
        </p:nvSpPr>
        <p:spPr/>
        <p:txBody>
          <a:bodyPr/>
          <a:lstStyle/>
          <a:p>
            <a:r>
              <a:rPr lang="zh-CN" altLang="en-US"/>
              <a:t>生产过程控制水平</a:t>
            </a:r>
            <a:endParaRPr lang="zh-CN" altLang="en-US"/>
          </a:p>
        </p:txBody>
      </p:sp>
      <p:sp>
        <p:nvSpPr>
          <p:cNvPr id="1049286"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88"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0"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2"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4"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6"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8"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0"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生产设备：设备的维护和清洁情况，是否符合生产要求</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3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生产环境：生产场所的卫生、安全状况，是否符合卫生和安全标准</a:t>
            </a:r>
            <a:endParaRPr sz="2000" err="1">
              <a:solidFill>
                <a:schemeClr val="tx1">
                  <a:lumMod val="75000"/>
                  <a:lumOff val="25000"/>
                </a:schemeClr>
              </a:solidFill>
              <a:latin typeface="+mn-ea"/>
              <a:ea typeface="+mn-ea"/>
              <a:cs typeface="+mn-ea"/>
              <a:sym typeface="+mn-lt"/>
            </a:endParaRPr>
          </a:p>
        </p:txBody>
      </p:sp>
      <p:sp>
        <p:nvSpPr>
          <p:cNvPr id="1049306"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8"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0"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312"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4"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6"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8"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0"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人员管理：员工的培训、健康状况等是否符合相关要求</a:t>
            </a:r>
            <a:endParaRPr sz="2000" err="1">
              <a:solidFill>
                <a:schemeClr val="tx1">
                  <a:lumMod val="75000"/>
                  <a:lumOff val="25000"/>
                </a:schemeClr>
              </a:solidFill>
              <a:latin typeface="+mn-ea"/>
              <a:ea typeface="+mn-ea"/>
              <a:cs typeface="+mn-ea"/>
              <a:sym typeface="+mn-lt"/>
            </a:endParaRPr>
          </a:p>
        </p:txBody>
      </p:sp>
      <p:sp>
        <p:nvSpPr>
          <p:cNvPr id="10493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生产工艺：是否符合相关标准和规定，是否进行工艺验证</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58" name="标题 1"/>
          <p:cNvSpPr>
            <a:spLocks noGrp="1"/>
          </p:cNvSpPr>
          <p:nvPr>
            <p:ph type="title"/>
          </p:nvPr>
        </p:nvSpPr>
        <p:spPr/>
        <p:txBody>
          <a:bodyPr/>
          <a:lstStyle/>
          <a:p>
            <a:r>
              <a:rPr lang="zh-CN" altLang="en-US"/>
              <a:t>质量管理体系完善程度</a:t>
            </a:r>
            <a:endParaRPr lang="zh-CN" altLang="en-US"/>
          </a:p>
        </p:txBody>
      </p:sp>
      <p:sp>
        <p:nvSpPr>
          <p:cNvPr id="1049360"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62"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64"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质量管理体系的建立与完善情况</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366"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68"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70"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质量管理体系的执行情况</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372"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74"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76"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质量管理体系的监督与检查情况</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378"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80"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82"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质量管理体系的改进与提升情况</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https://d.book118.com/747154023062006052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24"/>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72"/>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a*1"/>
  <p:tag name="KSO_WM_UNIT_INDEX" val="1"/>
  <p:tag name="KSO_WM_UNIT_ISCONTENTSTITLE" val="0"/>
  <p:tag name="KSO_WM_UNIT_ISNUMDGMTITLE" val="0"/>
  <p:tag name="KSO_WM_UNIT_LAYERLEVEL" val="1"/>
  <p:tag name="KSO_WM_UNIT_NOCLEAR" val="0"/>
  <p:tag name="KSO_WM_UNIT_PRESET_TEXT" val="单击添加标题"/>
  <p:tag name="KSO_WM_UNIT_TYPE" val="a"/>
  <p:tag name="KSO_WM_UNIT_VALUE" val="30"/>
</p:tagLst>
</file>

<file path=ppt/tags/tag7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2"/>
  <p:tag name="KSO_WM_UNIT_INDEX" val="2"/>
  <p:tag name="KSO_WM_UNIT_LAYERLEVEL" val="1"/>
  <p:tag name="KSO_WM_UNIT_NOCLEAR" val="0"/>
  <p:tag name="KSO_WM_UNIT_PRESET_TEXT" val="YOUR LOGO"/>
  <p:tag name="KSO_WM_UNIT_SUBTYPE" val="g"/>
  <p:tag name="KSO_WM_UNIT_TYPE" val="f"/>
  <p:tag name="KSO_WM_UNIT_VALUE" val="24"/>
</p:tagLst>
</file>

<file path=ppt/tags/tag80.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1"/>
  <p:tag name="KSO_WM_UNIT_INDEX" val="1"/>
  <p:tag name="KSO_WM_UNIT_LAYERLEVEL" val="1"/>
  <p:tag name="KSO_WM_UNIT_NOCLEAR" val="0"/>
  <p:tag name="KSO_WM_UNIT_PRESET_TEXT" val="汇报时间：20X-XX-XX"/>
  <p:tag name="KSO_WM_UNIT_SUBTYPE" val="c"/>
  <p:tag name="KSO_WM_UNIT_TYPE" val="f"/>
  <p:tag name="KSO_WM_UNIT_VALUE" val="8"/>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3"/>
  <p:tag name="KSO_WM_UNIT_INDEX" val="3"/>
  <p:tag name="KSO_WM_UNIT_LAYERLEVEL" val="1"/>
  <p:tag name="KSO_WM_UNIT_NOCLEAR" val="0"/>
  <p:tag name="KSO_WM_UNIT_PRESET_TEXT" val="汇报人：WPS"/>
  <p:tag name="KSO_WM_UNIT_SUBTYPE" val="b"/>
  <p:tag name="KSO_WM_UNIT_TYPE" val="f"/>
  <p:tag name="KSO_WM_UNIT_VALUE" val="44"/>
</p:tagLst>
</file>

<file path=ppt/tags/tag82.xml><?xml version="1.0" encoding="utf-8"?>
<p:tagLst xmlns:p="http://schemas.openxmlformats.org/presentationml/2006/main">
  <p:tag name="KSO_WM_BEAUTIFY_FLAG" val="#wm#"/>
  <p:tag name="KSO_WM_SLIDE_ID" val="custom20230982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2_1"/>
  <p:tag name="KSO_WM_UNIT_INDEX" val="1_2_1"/>
  <p:tag name="KSO_WM_UNIT_LAYERLEVEL" val="1_1_1"/>
  <p:tag name="KSO_WM_UNIT_PRESET_TEXT" val="02"/>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3_1"/>
  <p:tag name="KSO_WM_UNIT_INDEX" val="1_3_1"/>
  <p:tag name="KSO_WM_UNIT_LAYERLEVEL" val="1_1_1"/>
  <p:tag name="KSO_WM_UNIT_PRESET_TEXT" val="03"/>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4_1"/>
  <p:tag name="KSO_WM_UNIT_INDEX" val="1_4_1"/>
  <p:tag name="KSO_WM_UNIT_LAYERLEVEL" val="1_1_1"/>
  <p:tag name="KSO_WM_UNIT_PRESET_TEXT" val="04"/>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5_1"/>
  <p:tag name="KSO_WM_UNIT_INDEX" val="1_5_1"/>
  <p:tag name="KSO_WM_UNIT_LAYERLEVEL" val="1_1_1"/>
  <p:tag name="KSO_WM_UNIT_PRESET_TEXT" val="05"/>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4.xml><?xml version="1.0" encoding="utf-8"?>
<p:tagLst xmlns:p="http://schemas.openxmlformats.org/presentationml/2006/main">
  <p:tag name="KSO_WM_BEAUTIFY_FLAG" val="#wm#"/>
  <p:tag name="KSO_WM_DIAGRAM_GROUP_CODE" val="l1-1"/>
  <p:tag name="KSO_WM_SLIDE_DIAGTYPE" val="l"/>
  <p:tag name="KSO_WM_SLIDE_ID" val="custom20230982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1"/>
  <p:tag name="KSO_WM_UNIT_TYPE" val="e"/>
  <p:tag name="KSO_WM_UNIT_VALUE" val="13"/>
</p:tagLst>
</file>

<file path=ppt/tags/tag97.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2"/>
  <p:tag name="KSO_WM_UNIT_TYPE" val="e"/>
  <p:tag name="KSO_WM_UNIT_VALUE" val="13"/>
</p:tagLst>
</file>

<file path=ppt/tags/tag100.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i*1_1_2"/>
  <p:tag name="KSO_WM_UNIT_INDEX" val="1_1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1*l_h_i*1_1_1"/>
  <p:tag name="KSO_WM_UNIT_INDEX" val="1_1_1"/>
  <p:tag name="KSO_WM_UNIT_LAYERLEVEL" val="1_1_1"/>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36"/>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i*1_2_2"/>
  <p:tag name="KSO_WM_UNIT_INDEX" val="1_2_2"/>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1*l_h_i*1_2_1"/>
  <p:tag name="KSO_WM_UNIT_INDEX" val="1_2_1"/>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36"/>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4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5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3"/>
  <p:tag name="KSO_WM_UNIT_TYPE" val="e"/>
  <p:tag name="KSO_WM_UNIT_VALUE" val="13"/>
</p:tagLst>
</file>

<file path=ppt/tags/tag158.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
      <a:dk1>
        <a:srgbClr val="000000"/>
      </a:dk1>
      <a:lt1>
        <a:srgbClr val="FFFFFF"/>
      </a:lt1>
      <a:dk2>
        <a:srgbClr val="2D180D"/>
      </a:dk2>
      <a:lt2>
        <a:srgbClr val="FCE9DA"/>
      </a:lt2>
      <a:accent1>
        <a:srgbClr val="ED7D31"/>
      </a:accent1>
      <a:accent2>
        <a:srgbClr val="E9692B"/>
      </a:accent2>
      <a:accent3>
        <a:srgbClr val="E45425"/>
      </a:accent3>
      <a:accent4>
        <a:srgbClr val="E04020"/>
      </a:accent4>
      <a:accent5>
        <a:srgbClr val="DB2B1A"/>
      </a:accent5>
      <a:accent6>
        <a:srgbClr val="D71714"/>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err="1" smtClean="0"/>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微软雅黑</vt:lpstr>
      <vt:lpstr>宋体</vt:lpstr>
      <vt:lpstr>Office Theme</vt:lpstr>
      <vt:lpstr>化妆品生产企业质量安全风险分级指标</vt:lpstr>
      <vt:lpstr>目录</vt:lpstr>
      <vt:lpstr>单击添加章节标题</vt:lpstr>
      <vt:lpstr>质量安全风险分级指标概述</vt:lpstr>
      <vt:lpstr>指标定义与作用</vt:lpstr>
      <vt:lpstr>指标制定依据</vt:lpstr>
      <vt:lpstr>指标适用范围</vt:lpstr>
      <vt:lpstr>质量安全风险分级指标内容</vt:lpstr>
      <vt:lpstr>产品安全风险等级</vt:lpstr>
      <vt:lpstr>生产过程控制水平</vt:lpstr>
      <vt:lpstr>质量管理体系完善程度</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2024-09-25T21:56:00.803</cp:lastPrinted>
  <dcterms:created xsi:type="dcterms:W3CDTF">2024-09-25T13:56:00Z</dcterms:created>
  <dcterms:modified xsi:type="dcterms:W3CDTF">2024-09-25T13:56:02Z</dcterms:modified>
</cp:coreProperties>
</file>