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13F9C-8E46-450F-821D-3ECEBB06C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1D356-6D9C-4CF5-AF3C-32E365925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99361-1A4C-4B35-B4B1-FCBDD6C73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B1231-CE47-4D65-B05B-D1290B1E5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2E19F-1E7A-4866-97D4-B0240676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D1045-36E7-4AEF-9C27-CF1CD307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C03EC7-E2DB-4B28-9D59-8A8708CCC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88A1E-ADD4-46D0-90AA-5DC34977E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5862B-6FE5-4902-82D8-CA30DF980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B9B08-BFF6-4301-8A15-74CF80A2A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16FE5-EA0D-45FC-AA5C-B86C43CD5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5502306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躁狂护理查房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躁狂症的护理效果评价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躁狂症是一种心境障碍，以持续的情绪高涨、易激惹为主要特征。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患者可能出现自我感觉良好、精力旺盛、睡眠需求减少、言语增多、活动增加等症状，严重时可能出现幻觉、妄想等症状。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遗传、神经递质失衡、脑结构异常等。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生活压力、药物滥用、应激事件等。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躁狂症的病因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躁狂症的发作通常呈周期性，每次发作持续数周到数月不等，然后进入缓解期。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躁狂症的预后因个体差异而异，部分患者可能反复发作，需要长期治疗和管理。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躁狂症的病程与预后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躁狂症的护理评估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了解患者躁狂症的病情状况、认知情况、生活自理能力、心理状态及社会支持系统，为制定个性化的护理计划提供依据。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理状况，如体温、脉搏、呼吸、血压等；评估患者的认知情况，如注意力、记忆力、思维等；评估患者的生活自理能力，如饮食、穿衣、洗漱等；评估患者的心理状态，如情绪、情感、意志等；评估患者的社会支持系统，如家庭、朋友、社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采用观察法、问卷调查法、量表评价法等方法进行评估。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采用躁狂症护理评估量表、认知能力评估量表、生活自理能力评估量表、心理状态评估量表等工具进行评估。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先与患者及家属进行沟通，了解患者的基本情况；然后进行观察和问卷调查，收集相关信息；接着使用量表进行评价，得出评估结果；最后将评估结果与患者及家属进行反馈，制定个性化的护理计划。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在评估过程中要尊重患者的隐私和人格尊严，避免对患者造成二次伤害；同时要保证评估结果的客观性和准确性，避免主观臆断和偏见。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躁狂症的护理措施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068" b="26068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护理人员需监督患者按时按量服用药物，避免漏服或错服。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密切观察患者服药后的反应，如出现不良反应，应及时报告医生并协助处理。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了解患者所服药物之间的相互作用，避免同时服用可能产生不良影响的药物。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确保按时按量服药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避免药物相互作用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https://d.book118.com/747155023063006050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2024-09-22T23:30:25.670</cp:lastPrinted>
  <dcterms:created xsi:type="dcterms:W3CDTF">2024-09-22T15:30:25Z</dcterms:created>
  <dcterms:modified xsi:type="dcterms:W3CDTF">2024-09-22T15:30:27Z</dcterms:modified>
</cp:coreProperties>
</file>