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CEA4A-410A-43E2-871E-4F23C70A8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8CAAB-1C8F-4D9C-84C5-AFB298712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1FC88-0C22-43AC-9536-2FDFF7F4A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238E8-28EC-4F35-BBAA-F7C73DEA9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100C7E-0733-49FF-A14C-5DBB42F00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48751-14F3-4800-92BB-8F468AA09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A38F11-1574-4261-872D-F8E54A9A5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64873-81EB-4A3D-A366-A8AFB42EF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FFDA6-2AEA-40A8-9144-238A99307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9ADB4-2F9F-4C7A-9ABB-C83BD0901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E1B78-58E1-460A-B877-D84D2267C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55044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颈椎损伤康复护理查房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颈椎损伤概述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颈椎损伤的康复护理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颈椎损伤的康复治疗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颈椎损伤患者的心理护理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颈椎损伤的预防和保健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颈椎损伤概述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52" r="25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75" r="302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285" r="232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由于剧烈的外部力量导致，如车祸、跌落等事故。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急性颈椎损伤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由于长期保持不正确的姿势或重复性动作导致，如长时间低头看手机或长时间维持同一姿势工作。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慢性颈椎损伤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颈椎损伤的分类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交通事故、运动损伤、跌倒等事故。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583" r="2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长期保持同一姿势工作，如计算机使用者、驾驶员等。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长时间低头看手机、看书等。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颈椎损伤的原因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9" r="169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颈椎损伤的症状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颈椎损伤最常见的症状，可表现为刺痛、酸痛或牵拉痛。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颈椎活动受限，转动或弯曲颈部时感到困难。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由于颈椎神经受压，可能导致上肢麻木或疼痛。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颈椎损伤可能影响脑部供血，导致头晕或头痛。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颈部疼痛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颈部僵硬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上肢麻木或疼痛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头晕或头痛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颈椎损伤的康复护理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颈部肌肉锻炼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颈椎活动度训练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姿势纠正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颈椎损伤的康复训练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246" r="1224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0102" b="101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通过颈部肌肉锻炼，增强颈部肌肉力量，提高颈椎稳定性。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在专业指导下进行颈椎活动度训练，逐渐恢复颈椎的正常生理曲度。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纠正不良姿势，避免长时间保持同一姿势，如长时间低头、仰头等。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选择合适的枕头，保持正确的睡眠姿势，避免颈椎过度弯曲。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58" r="1725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4" b="1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在颈椎损伤恢复期间，应避免剧烈运动，以免加重损伤。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保持颈部温暖，避免受凉，以免引起肌肉紧张和疼痛。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定期到医院进行复查，以便及时了解恢复情况，调整康复计划。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保持充足的睡眠，合理饮食，避免过度劳累。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颈椎损伤的日常护理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如鱼、瘦肉、豆类等，有助于肌肉修复和生长。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多摄入富含蛋白质的食物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多吃新鲜蔬菜和水果，补充维生素，增强免疫力。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增加维生素摄入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减少盐的摄入，以降低水肿和疼痛的风险。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控制盐分摄入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如辛辣、油腻食品，以免加重炎症反应。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颈椎损伤的饮食护理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颈椎损伤的康复治疗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https://d.book118.com/747155044140006040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2024-09-13T06:31:36.409</cp:lastPrinted>
  <dcterms:created xsi:type="dcterms:W3CDTF">2024-09-12T22:31:36Z</dcterms:created>
  <dcterms:modified xsi:type="dcterms:W3CDTF">2024-09-12T22:31:38Z</dcterms:modified>
</cp:coreProperties>
</file>