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B182F9C-BAA5-49E0-A40D-816D2EB232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FD533E-9124-4977-BAA2-C3E68ACBA0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06EB14A-96F3-4F58-8459-EBC7CFF55F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30E9D6-7892-4974-9382-0590F5CA05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A8EDAB-0178-4E43-9BB8-2D53A40F33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6243341-2F24-4209-9578-E8E43289EE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A8101A-D0FD-4576-A437-4FB979C1A1F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F03E9B-B178-444D-92EF-7E6440456A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639E41-4E0E-44A8-A5B3-C475F383A7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90FA5A-BE60-4F98-88F9-C05150D52D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1D9FA6-5AC2-4196-B855-BA289F8F31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7155103134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《元线性回归》ppt课件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元线性回归概述</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元线性回归模型</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元线性回归的实现</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元线性回归的优缺点</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元线性回归的案例分析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元线性回归概述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元线性回归的定义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元线性回归是一种多元线性回归分析方法，用于探索多个自变量与因变量之间的线性关系。</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它通过构建一个或多个回归模型，对多个自变量进行回归分析，以预测因变量的值。</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元线性回归的原理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基于最小二乘法原理</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元线性回归通过最小化预测值与实际值之间的残差平方和来拟合模型，从而得到最佳拟合直线。</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多元线性回归模型</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元线性回归通过构建多元线性回归模型，将多个自变量同时纳入模型中，以预测因变量的值。</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医学研究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元线性回归可以用于疾病风险因素、治疗效果等医学数据的分析和预测。</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金融预测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元线性回归可以用于股票价格、汇率等金融数据的预测和分析。</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市场营销</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元线性回归可以用于消费者行为、市场趋势等市场营销数据的分析和预测。</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元线性回归的应用场景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元线性回归模型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多元线性回归模型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元线性回归模型是一种多元回归模型，它允许我们预测一个因变量（目标变量）基于多个自变量（特征）。</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线性关系假设</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元线性回归模型假设因变量和自变量之间存在线性关系，即因变量的变化可以用自变量的线性组合来解释。</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最小二乘法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元线性回归模型通常使用最小二乘法进行参数估计，以最小化预测值与实际值之间的平方误差。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模型构建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斜率参数</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表示当所有自变量为0时，因变量的值。</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截距参数</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参数估计</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参数解释</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解释估计的参数在实际问题中的意义和影响。</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表示自变量对因变量的影响程度。</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使用最小二乘法或其他优化算法来估计模型的参数。</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模型参数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模型评估</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残差分析</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分析残差（实际值与预测值之间的差异）以评估模型的拟合效果。</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决定系数（R²）</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衡量模型解释的变异度，值越接近1表示模型拟合效果越好。</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调整决定系数（Adjusted R²）</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考虑到模型中自变量的数量对R²的影响，以更准确地评估模型的拟合效果。</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AIC和BIC准则</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用于比较不同模型的优劣，选择具有最小AIC或BIC值的模型。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元线性回归的实现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https://d.book118.com/747155103134006034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2024-09-08T19:11:47.626</cp:lastPrinted>
  <dcterms:created xsi:type="dcterms:W3CDTF">2024-09-08T11:11:47Z</dcterms:created>
  <dcterms:modified xsi:type="dcterms:W3CDTF">2024-09-08T11:11:49Z</dcterms:modified>
</cp:coreProperties>
</file>