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21A16-D8F7-4874-AD1A-4312C43F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BB04F-EB1D-4A43-9F04-333ED888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9D3C0-A9F9-4E24-A8B8-BF79D361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E7CFF-8359-46A4-8528-10D6FC21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7F64D-BB42-4F7B-9984-9B5DA59B5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79A93-C3CB-4B8C-919F-E3654733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43944-A0AE-4667-82CF-F0E3E2A0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9A1C5-8FD4-4AC1-A4F3-6DFA521A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18B5A-2DB4-40A1-B612-AB187614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875B8-D0E4-4578-ACBD-631C0E7A6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2DB83-62D0-475F-A023-035ECDD0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514313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冯香香身体护理分享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身体护理的基本步骤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身体护理产品推荐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身体护理小贴士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436" b="214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身体护理不仅关乎外在形象，更影响身体健康和心理健康。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如过度清洁、使用不适合自己的产品等，以及如何避免这些误区。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身体护理的常见误区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提高人们对身体护理的重视程度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分享目的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通过分享经验，让更多人意识到身体护理的重要性。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提供实用的身体护理建议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为读者提供简单易行、科学有效的身体护理方法。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引导读者养成健康的生活习惯，全面提升生活质量。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促进健康的生活方式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398" b="153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27" b="167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皮肤干燥，缺乏油脂，容易脱屑和产生皱纹。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皮肤油脂分泌旺盛，容易堵塞毛孔，导致痤疮和黑头的形成。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皮肤油脂和水分平衡，纹理细腻，是最理想的皮肤状态。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皮肤对外界刺激敏感，容易出现红血丝、瘙痒和刺痛等症状。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由于皮脂分泌过多、毛囊内细菌增多等因素导致毛囊发炎，形成痤疮。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42" r="107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由于毛囊内皮脂和死皮细胞混合形成硬化的油脂阻塞物，露在毛孔外面的部分被氧化成黑色。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随着年龄的增长，皮肤水分减少、弹性纤维断裂等因素导致皮肤出现皱纹。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通过正确的护理，可以预防和改善各种皮肤问题，使皮肤保持健康状态。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拥有健康的皮肤可以使人们更加自信地面对生活和工作。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科学的皮肤护理可以减缓皮肤老化的过程，使人们保持年轻的外貌。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身体护理的基本步骤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87" r="116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016" r="22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清洁后用干净的毛巾轻轻擦干身体，避免用力擦拭，以免刺激皮肤。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清洁是身体护理的基础，使用温和的沐浴露或香皂清洁身体，注意清洁死皮和污垢，保持皮肤清爽。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去角质有助于去除死皮细胞，促进新陈代谢，使皮肤更加光滑细腻。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选择温和的去角质产品，避开敏感区域，轻柔按摩皮肤，注意力度适中，避免过度刺激皮肤。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81" r="265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滋润是保持皮肤弹性和水分的必要步骤，使用适合自己肤质的润肤产品，均匀涂抹于全身。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注意滋润产品的选择，根据皮肤类型和个人需求选择滋润度高、保湿效果好的产品。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滋润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https://d.book118.com/747155143131006051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2024-09-24T22:08:34.816</cp:lastPrinted>
  <dcterms:created xsi:type="dcterms:W3CDTF">2024-09-24T14:08:34Z</dcterms:created>
  <dcterms:modified xsi:type="dcterms:W3CDTF">2024-09-24T14:08:36Z</dcterms:modified>
</cp:coreProperties>
</file>