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DF17C75-A28B-4684-A954-7AF75B885F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FB0F87-5D80-4AC8-92E5-79755CCE90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4674216-F1F9-4EC3-877C-5DE0572C3A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2F90834-A9B2-47A1-9952-BE1800F4B0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7FA2243-07FE-4C56-B37C-809E38BDE8D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436E98-7A37-4DBA-AB00-240051AD25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70875C6-20DA-4F76-9598-89F9E1BDDFF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006A42-271C-44EA-AB08-4B50D59529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8CE6D8-9E6D-4BC3-9F50-189C23AFC3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8F594A-C7D0-4214-9D62-0CE47FA845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30EDDC-A2C7-4ACE-9984-6E6BFADC17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716004211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增强现实在新闻播报中的创新与应用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增强现实技术概述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新闻播报中增强现实的应用场景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增强现实在新闻播报中的创新实践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增强现实在新闻播报中的效果评估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增强现实在新闻播报中的挑战与前景</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增强现实技术</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一种将虚拟信息融合到真实环境中的技术，通过计算机图形学、图像处理、模式识别等技术手段，实现用户与虚拟信息的自然交互。</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新闻播报行业</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传统的新闻播报方式已经不能满足现代观众的需求，需要引入新的技术手段来创新播报方式，提高观众的参与度和沉浸感。</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增强现实在新闻播报中的应用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通过增强现实技术，可以将虚拟的新闻场景、人物、事件等融合到真实环境中，为观众提供更加生动、形象的新闻播报体验。</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国外研究现状</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增强现实技术在新闻播报中的应用已经得到了广泛的关注和研究。例如，美国CNN等新闻机构已经尝试在新闻报道中使用增强现实技术，为观众提供更加沉浸式的新闻体验。</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国内研究现状</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近年来，国内新闻机构也开始尝试使用增强现实技术进行新闻播报。例如，央视在春节联欢晚会等节目中使用了增强现实技术，为观众带来了全新的视觉体验。</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研究热点与趋势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增强现实技术在新闻播报中的研究热点主要集中在如何提高虚拟信息与真实环境的融合度、如何提供更加自然的人机交互等方面。未来，随着技术的不断发展，增强现实在新闻播报中的应用将会更加广泛和深入。</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本文旨在探讨增强现实在新闻播报中的创新与应用，分析其在提高新闻播报质量和观众体验方面的作用，为新闻播报行业的创新发展提供新的思路和方法。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本文的研究，可以深入了解增强现实技术在新闻播报中的应用现状和发展趋势，为新闻机构提供有益的参考和借鉴。同时，本文的研究还可以促进增强现实技术的进一步发展，推动其在更多领域的应用和推广。</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研究意义</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增强现实技术概述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增强现实（Augmented Reality，简称AR）是一种将虚拟信息叠加到真实世界中的技术，通过计算机视觉、图像处理等技术实现。</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虚拟与现实的融合</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AR技术允许用户与虚拟信息进行实时互动，提供沉浸式的体验。</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实时交互性</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AR技术可应用于手机、平板、智能眼镜等多种设备，为用户提供丰富的互动内容。</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跨平台应用</a:t>
            </a:r>
          </a:p>
        </p:txBody>
      </p:sp>
      <p:pic>
        <p:nvPicPr>
          <p:cNvPr id="9" name="Picture 9"/>
          <p:cNvPicPr>
            <a:picLocks noChangeAspect="1"/>
          </p:cNvPicPr>
          <p:nvPr/>
        </p:nvPicPr>
        <p:blipFill>
          <a:blip r:embed="rId2"/>
          <a:srcRect l="12500" r="125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增强现实技术定义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跟踪定位</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通过设备上的摄像头和传感器，实时跟踪和定位用户的位置和视角。</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虚拟信息叠加</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将计算机生成的虚拟信息（如3D模型、动画、文本等）叠加到真实世界的图像上。</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实时渲染</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根据用户的位置和视角变化，实时渲染和呈现虚拟信息，保证虚拟与现实的同步性。</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增强现实技术原理</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增强现实技术发展历程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起源与早期应用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增强现实技术的起源可追溯到上世纪60年代，早期主要应用于军事、航空等领域。</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移动设备的普及</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随着智能手机的普及，AR技术开始进入民用领域，出现了许多基于移动设备的AR应用。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技术创新与拓展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近年来，随着计算机视觉、深度学习等技术的不断发展，AR技术在识别精度、渲染效果等方面取得了显著进步，应用场景也不断拓展。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新闻播报中增强现实的应用场景</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场景一：现场直播报道</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通过增强现实技术，在直播过程中实时添加与新闻事件相关的背景信息、数据图表等，使观众能够更全面地了解事件背景。</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虚拟讲解员</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利用增强现实技术，在直播画面中添加虚拟讲解员，为观众提供实时的讲解和解读，增强新闻的易理解性和互动性。</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3D模型展示</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对于某些难以用语言描述的新闻事件，如复杂建筑、交通事故等，可以通过增强现实技术生成3D模型，帮助观众更直观地理解事件现场。</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实时背景增强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通过增强现实技术，观众可以实时参与到新闻播报中，例如通过手势识别、语音识别等方式与虚拟新闻播报员进行互动。</a:t>
            </a:r>
          </a:p>
        </p:txBody>
      </p:sp>
      <p:pic>
        <p:nvPicPr>
          <p:cNvPr id="6" name="Picture 6"/>
          <p:cNvPicPr>
            <a:picLocks noChangeAspect="1"/>
          </p:cNvPicPr>
          <p:nvPr/>
        </p:nvPicPr>
        <p:blipFill>
          <a:blip r:embed="rId2"/>
          <a:srcRect l="23083" r="2308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观众参与</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根据观众的兴趣和需求，利用增强现实技术呈现个性化的新闻内容，如定制化的数据图表、个性化的新闻解读等。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个性化内容呈现</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通过增强现实技术，为观众提供多感官的新闻体验，如触觉、嗅觉等，使新闻播报更加生动和真实。</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多感官体验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场景二：互动新闻播报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https://d.book118.com/747160042112006034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2024-09-08T12:42:36.860</cp:lastPrinted>
  <dcterms:created xsi:type="dcterms:W3CDTF">2024-09-08T04:42:36Z</dcterms:created>
  <dcterms:modified xsi:type="dcterms:W3CDTF">2024-09-08T04:42:38Z</dcterms:modified>
</cp:coreProperties>
</file>