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71742-E4AF-49D8-9EF5-418F20D99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3DA5B-ED47-469C-8798-B619AECB7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1015F-083E-4483-AEEB-45F814D2B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2F678-B374-4989-A200-78417A734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0EFA5F-C8A7-42C4-82A3-DFD89261C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CF6787-3400-4188-B3F0-84AA7227B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1C4FD-D98E-4301-B42F-4367A0F8D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27A53-4377-4C49-BA9C-19E856381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A94A7-057F-458D-823C-D04CF9104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574B1-5302-4B72-A0F4-6DA1C29EF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95064-6BB0-4225-9A95-B86A1EEEF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6005603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规范化培训之肌肉注射课件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肌肉注射概述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肌肉注射的规范化操作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肌肉注射的常见问题与处理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肌肉注射的培训与考核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肌肉注射的案例分析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肌肉注射概述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19" r="322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肌肉注射的定义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肌肉注射通过肌肉丰富的血管网将药物吸收进入血液循环，从而达到治疗疾病的效果。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肌肉注射是一种将药物注入肌肉组织的给药方式，主要用于注射疫苗、抗生素等需要快速起效的药物。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适用于需要快速起效的药物，如抗生素、止痛药、疫苗等；肌肉注射对于慢性疾病的治疗也有一定效果。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患有严重皮肤病、血液系统疾病、神经系统疾病等的患者不宜进行肌肉注射。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肌肉注射的适应症与禁忌症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常用部位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臀大肌、臀中肌、臀小肌、股外侧肌和上臂三角肌等。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洗手、核对药物及患者信息；准备注射器及消毒用品；对注射部位进行消毒；持针、进针、回抽检查有无血液；注入药物、拔针、压迫止血；整理用物、记录。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肌肉注射的常用部位与操作流程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肌肉注射的规范化操作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核对医嘱和患者信息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确保医嘱的准确性以及患者身份信息的匹配。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准备药品和器具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根据医嘱准备相应的药品和注射器具，确保无菌且在有效期内。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评估患者的病情、过敏史、注射部位皮肤状况等，确保安全注射。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使用合适的消毒剂对注射部位进行消毒，确保无菌操作。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消毒注射部位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正确注射方法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控制注射速度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掌握正确的注射方法，确保针头进入肌肉层，避免损伤神经和血管。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根据药物性质和患者状况，控制注射速度，避免不良反应。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掌握正确的拔针技巧，避免针头带出药液或损伤注射部位。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792" r="2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拔针技巧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注射后密切观察患者反应，及时处理可能出现的不良反应。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观察患者反应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详细记录注射时间、药物名称、剂量、注射部位等信息，以便核对和追溯。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记录注射信息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注射后的处理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肌肉注射的常见问题与处理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https://d.book118.com/747160056034006033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2024-09-06T11:55:36.177</cp:lastPrinted>
  <dcterms:created xsi:type="dcterms:W3CDTF">2024-09-06T03:55:36Z</dcterms:created>
  <dcterms:modified xsi:type="dcterms:W3CDTF">2024-09-06T03:55:38Z</dcterms:modified>
</cp:coreProperties>
</file>