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9B2E10E-D09A-4708-9B54-5D99B98434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F883AE-0B88-43C4-B011-08310F24F8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05DA56-1FAA-4EF9-8BF5-41E3A32095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C7E5AF9-BF65-4799-8AD7-DBCEFE528F4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ED5D096-10A7-4A71-A111-B93AD8E5BDE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EE0A4AB-C48F-46CD-92CE-A6102EF0EB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5FE99D5-3048-42CB-8870-3B0AD1AE45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A45340-0BD7-4420-833B-92E4ADA38B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9C3507-5ECC-4DA5-A7E8-2253667685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9943E1-ECDB-49EA-8592-43EC8B0E26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B9F6EE-D46E-4205-A190-28A473B4B9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7161050135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继续教育在提升护理质量安全方面的价值</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继续教育对护理质量安全的影响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继续教育在提升护理质量安全中的实践应用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继续教育对护理质量安全的具体贡献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继续教育在提升护理质量安全中的挑战与对策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500" r="165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继续教育在提升护理质量安全方面的作用</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通过继续教育，护理人员可以获取新的知识和技能，提高临床决策能力，减少医疗差错，从而提升护理质量和安全。</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护理质量与安全是医疗体系的核心</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随着医疗技术的不断进步和患者需求的提高，护理质量和安全已成为医疗体系的重要组成部分。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继续教育对护理人员的必要性</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护理人员需要不断更新知识和技能，以适应不断变化的医疗环境，提高护理质量和安全。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发达国家在继续教育方面起步较早，已经形成了较为完善的继续教育体系。许多研究表明，继续教育能够提高护理人员的专业水平和职业素养，降低医疗事故发生率。</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国外研究现状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近年来，我国政府对继续教育的重视程度不断提高，出台了一系列政策和措施推动继续教育的发展。同时，国内学者也开展了大量关于继续教育在提升护理质量安全方面的研究，取得了一定成果。然而，与发达国家相比，我国在继续教育方面仍存在一些问题和挑战，如教育资源不足、教育内容与实际需求脱节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国内研究现状</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继续教育对护理质量安全的影响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通过继续教育，护士可以不断学习和掌握最新的医学理论和技能，提高其对疾病的认知和治疗水平。</a:t>
            </a:r>
          </a:p>
        </p:txBody>
      </p:sp>
      <p:pic>
        <p:nvPicPr>
          <p:cNvPr id="6" name="Picture 6"/>
          <p:cNvPicPr>
            <a:picLocks noChangeAspect="1"/>
          </p:cNvPicPr>
          <p:nvPr/>
        </p:nvPicPr>
        <p:blipFill>
          <a:blip r:embed="rId2"/>
          <a:srcRect l="16667" r="166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更新医学知识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继续教育可以加强护士的临床操作技能，如静脉输液、心肺复苏等，减少操作失误，提高患者安全。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提升操作技能</a:t>
            </a:r>
          </a:p>
        </p:txBody>
      </p:sp>
      <p:pic>
        <p:nvPicPr>
          <p:cNvPr id="10" name="Picture 10"/>
          <p:cNvPicPr>
            <a:picLocks noChangeAspect="1"/>
          </p:cNvPicPr>
          <p:nvPr/>
        </p:nvPicPr>
        <p:blipFill>
          <a:blip r:embed="rId3"/>
          <a:srcRect l="16875" r="1687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继续教育有助于培养护士的评判性思维能力，使其能够在复杂多变的临床环境中迅速作出准确判断和决策。</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培养评判性思维</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提高护士的专业技能水平</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8956" b="2895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27" b="262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96" b="269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增强护士的职业道德素养</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强化职业责任感</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通过继续教育，护士可以更加深刻地认识到自身职业的重要性和责任，从而更加积极地履行职业义务。</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提高服务意识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继续教育有助于提升护士的服务意识，使其能够更加关注患者的需求和感受，提供更加人性化的护理服务。</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塑造良好职业形象</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通过不断学习和提升，护士可以展现出更加专业、敬业的职业形象，赢得患者和社会的尊重和信任。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提升沟通技巧</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通过学习和实践，护士可以掌握更加有效的沟通技巧和方法，减少沟通障碍和误解，提高工作效率和患者满意度。</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加强团队协作能力</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继续教育可以培养护士的团队协作精神，提高其与医生、患者及其家属等各方人员的沟通协调能力。</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促进信息共享</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继续教育有助于推动护理团队内部的信息共享和经验交流，促进团队成员之间的互相学习和共同进步。</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6250" r="625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促进护理团队的协作与沟通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继续教育在提升护理质量安全中的实践应用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职业发展课程</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为护理人员提供职业发展课程，如领导力培训、沟通技巧、团队协作等，帮助他们提升职业素养和综合能力。</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法律法规教育</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加强护理人员对医疗法律法规的学习和了解，提高他们的法律意识和职业道德水平。</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专业技能培训</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定期组织护理人员进行专业技能培训，如急救技能、药物管理、感染控制等，确保他们具备最新的护理知识和实践技能。</a:t>
            </a:r>
          </a:p>
        </p:txBody>
      </p:sp>
      <p:pic>
        <p:nvPicPr>
          <p:cNvPr id="10" name="Picture 10"/>
          <p:cNvPicPr>
            <a:picLocks noChangeAspect="1"/>
          </p:cNvPicPr>
          <p:nvPr/>
        </p:nvPicPr>
        <p:blipFill>
          <a:blip r:embed="rId2"/>
          <a:srcRect l="16625" r="16625"/>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定期培训与专业发展课程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833" r="158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利用互联网技术，为护理人员提供在线课程学习资源，方便他们随时随地进行学习，提高学习效率。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在线课程学习</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建立护理教育资源库，实现优质教育资源的共享，促进护理人员之间的交流和学习。</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教育资源共享</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通过在线测试和考试等方式，对护理人员的学习成果进行评估和反馈，帮助他们及时了解自己的学习进度和水平。</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学习成果评估</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在线学习与教育资源共享</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https://d.book118.com/747161050135006033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2024-09-07T07:19:04.327</cp:lastPrinted>
  <dcterms:created xsi:type="dcterms:W3CDTF">2024-09-06T23:19:04Z</dcterms:created>
  <dcterms:modified xsi:type="dcterms:W3CDTF">2024-09-06T23:19:06Z</dcterms:modified>
</cp:coreProperties>
</file>