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04E3C-4B5D-426F-A4B9-1BF76C80E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A1464-B617-46F9-9B00-6C0C5E4AE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46019-7D39-4F22-9263-46C5D7BB1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CCB18-7749-4141-9833-03EACF9E2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FC0398-7E11-40AF-A12C-3C02C851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AB2F2A-FFE7-44BA-8A68-E1ABDF2F6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ECD51-3692-4CB3-8021-19517CB13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AE7EA-9DD0-45D6-8950-2ED1C3AC5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D3A74-F363-41B5-9960-31701B007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DFC38-375C-43D3-92E0-CA5B56C2F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515D3-0FDF-4A6F-AAFB-D1450B48D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61063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狗狗雨季护理常规\n## 1.狗狗雨季护理的重要性\n### 1.1雨季狗狗皮肤病的预防与护理\n### 1.2雨季狗狗寄生虫病的预防与治疗\n### 1.3雨季狗狗饮食与锻炼的调整\n## 2.狗狗雨季皮肤护理\n### 2.1雨季狗狗皮肤病的识别与诊断\n### 2.2雨季狗狗皮肤病的治疗方法\n### 2.3狗狗皮肤护理的注意事项\n## 3.狗狗雨季寄生虫防治\n### 3.1雨季狗狗易感染的寄生虫种类\n### 3.2狗狗寄生虫病的预防措施\n### 3.3狗狗寄生虫病的治疗方法\n## 4.狗狗雨季饮食与锻炼调整\n### 4.1雨季狗狗饮食注意事项\n### 4.2雨季狗狗锻炼方式与频率\n### 4.3狗狗雨季健康生活方式的养成\n## 5.狗狗雨季居住环境改善\n### 5.1雨季狗狗居住环境的清洁与消毒\n### 5.2狗狗雨季适宜的居住环境\n### 5.3狗狗雨季避免潮湿环境的重要性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狗狗雨季护理常规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狗狗雨季护理的重要性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预防皮肤病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保持狗狗皮肤干燥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定期给狗狗洗澡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使用狗狗专用护肤品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护理皮肤病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及时发现并治疗皮肤病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避免使用人类护肤品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保持狗狗居住环境清洁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雨季狗狗皮肤病的预防与护理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雨季狗狗寄生虫病的预防与治疗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预防寄生虫病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定期给狗狗驱虫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保持狗狗居住环境清洁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避免让狗狗接触到病原体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治疗寄生虫病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使用狗狗专用驱虫药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咨询兽医选择合适的治疗方案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治疗期间保持狗狗居住环境清洁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保持狗狗饮食均衡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避免喂食过于油腻的食物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增加狗狗饮水量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锻炼调整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减少户外锻炼次数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选择室内锻炼方式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保持狗狗适当运动量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雨季狗狗饮食与锻炼的调整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狗狗雨季皮肤护理</a:t>
            </a:r>
            <a:endParaRPr/>
          </a:p>
        </p:txBody>
      </p:sp>
      <p:sp>
        <p:nvSpPr>
          <p:cNvPr id="2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雨季狗狗皮肤病的识别与诊断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识别皮肤病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观察狗狗皮肤是否有异常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注意狗狗皮肤是否有瘙痒、红肿等症状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观察狗狗毛发是否有脱落、油腻等症状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诊断皮肤病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带狗狗去兽医诊所就诊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提供狗狗日常饮食习惯和居住环境信息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根据兽医建议进行相应治疗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使用狗狗专用皮肤病药物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根据兽医建议进行外敷或内服药物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注意狗狗皮肤护理，保持干燥清洁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治疗注意事项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按照兽医建议按时给药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避免使用人类护肤品或药物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治疗期间保持狗狗居住环境清洁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雨季狗狗皮肤病的治疗方法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狗狗皮肤护理的注意事项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选择狗狗专用护肤品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避免使用人类护肤品或药物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保持狗狗皮肤干燥清洁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皮肤护理建议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定期给狗狗洗澡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注意狗狗毛发梳理和修剪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保持狗狗居住环境清洁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狗狗雨季寄生虫防治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雨季狗狗易感染的寄生虫种类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寄生虫种类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体内寄生虫：如蛔虫、钩虫等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体外寄生虫：如跳蚤、虱子等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血液寄生虫：如心丝虫等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潮湿环境易滋生寄生虫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狗狗户外活动较多，易接触到病原体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饮食不洁或摄入生肉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https://d.book118.com/747161063005006042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狗狗雨季护理常规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2024-09-15T02:38:12.335</cp:lastPrinted>
  <dcterms:created xsi:type="dcterms:W3CDTF">2024-09-14T18:38:12Z</dcterms:created>
  <dcterms:modified xsi:type="dcterms:W3CDTF">2024-09-14T18:38:14Z</dcterms:modified>
</cp:coreProperties>
</file>