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30476-135C-4731-87FC-448A65618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EAD45-5D6F-40C7-9225-7E20DA4D0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0CE1C-D5D2-4D04-A0F0-F727A9CED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6E7CE-6828-4883-8815-AE7C1A483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5B3640-795D-4A9B-9A9D-B87318F8E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EF6650-8179-484F-9C9B-3DBABCB54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5353E2-631D-4729-822E-778BFE052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CE854-0311-4094-B29E-8ABBC9BF2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E0403-D5DA-4120-A5EC-059E08A79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A29FF-B7BA-4295-BFD5-BBEB23B0F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4F686-BF77-4AE1-B181-63215A489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61066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代管理的基本原理\n## 1.现代管理理论的发展历程\n### 1.1古典管理理论的兴起与发展\n### 1.2人际关系理论的诞生与应用\n### 1.3现代管理理论的形成与完善\n## 2.现代管理的基本原理与方法\n### 2.1系统原理与方法的应用\n### 2.2人本原理与方法的实施\n### 2.3责任原理与方法的实践\n## 3.现代管理的核心要素与关键职能\n### 3.1战略管理与决策制定\n### 3.2组织结构与流程优化\n### 3.3人力资源管理与发展\n## 4.现代管理中的领导力与团队建设\n### 4.1领导力的培养与提升\n### 4.2团队建设的原则与方法\n### 4.3有效沟通与协作技巧\n## 5.现代管理的挑战与未来趋势\n### 5.1全球化与管理创新\n### 5.2技术进步对管理的影响\n### 5.3未来管理的发展趋势与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现代管理的基本原理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现代管理理论的发展历程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19世纪末至20世纪初</a:t>
                </a:r>
                <a:endParaRPr/>
              </a:p>
            </p:txBody>
          </p:sp>
          <p:sp>
            <p:nvSpPr>
              <p:cNvPr id="1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亨利·法约尔（Henry Fayol）提出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管理五大职能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：计划、组织、指挥、协调、控制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马克斯·韦伯（Max Weber）提出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官僚制理论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：明确职责、权力分层、规章制度</a:t>
                </a:r>
                <a:endParaRPr/>
              </a:p>
            </p:txBody>
          </p:sp>
        </p:grpSp>
        <p:grpSp>
          <p:nvGrpSpPr>
            <p:cNvPr id="17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20世纪初至20世纪30年代</a:t>
                </a:r>
                <a:endParaRPr/>
              </a:p>
            </p:txBody>
          </p:sp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埃尔顿·梅奥（Elton Mayo）等人进行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霍桑实验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：关注员工需求、人际关系、非正式组织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玛丽·帕克·福莱特（Mary Parker Follett）提出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：关注沟通、参与、合作</a:t>
                </a:r>
                <a:endParaRPr/>
              </a:p>
            </p:txBody>
          </p:sp>
        </p:grpSp>
        <p:grpSp>
          <p:nvGrpSpPr>
            <p:cNvPr id="17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20世纪40年代至20世纪60年代</a:t>
                </a:r>
                <a:endParaRPr/>
              </a:p>
            </p:txBody>
          </p:sp>
          <p:sp>
            <p:nvSpPr>
              <p:cNvPr id="17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彼得·德鲁克（Peter Drucker）提出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管理实践理论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：关注管理目标、管理职能、管理绩效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乔治·奥古斯特·孔茨（George August Cousins）提出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管理理论丛林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：强调管理理论多样性、综合性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古典管理理论的兴起与发展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20世纪30年代</a:t>
                </a:r>
                <a:endParaRPr/>
              </a:p>
            </p:txBody>
          </p:sp>
          <p:sp>
            <p:nvSpPr>
              <p:cNvPr id="18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埃尔顿·梅奥提出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霍桑效应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：员工生产率与工作环境、人际关系密切相关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罗伯特·欧内斯特·福特（Robert Ernest Ford）提出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福利资本主义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：关注员工福利、提高员工满意度</a:t>
                </a:r>
                <a:endParaRPr/>
              </a:p>
            </p:txBody>
          </p:sp>
        </p:grpSp>
        <p:grpSp>
          <p:nvGrpSpPr>
            <p:cNvPr id="18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20世纪40年代至20世纪60年代</a:t>
                </a:r>
                <a:endParaRPr/>
              </a:p>
            </p:txBody>
          </p:sp>
          <p:sp>
            <p:nvSpPr>
              <p:cNvPr id="18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玛丽·帕克·福莱特提出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：关注沟通、参与、合作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阿布拉罕·马斯洛（Abraham Maslow）提出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需求层次理论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：员工需求层次、满足需求提高员工满意度</a:t>
                </a:r>
                <a:endParaRPr/>
              </a:p>
            </p:txBody>
          </p:sp>
        </p:grpSp>
        <p:grpSp>
          <p:nvGrpSpPr>
            <p:cNvPr id="18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20世纪70年代至今</a:t>
                </a:r>
                <a:endParaRPr/>
              </a:p>
            </p:txBody>
          </p:sp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哈罗德·凯茨（Harold Katz）提出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柔性管理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：适应环境变化、提高员工满意度、实现组织目标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史蒂芬·科维（Stephen Covey）提出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高效能人士的七个习惯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：关注员工自我管理、团队协作、领导力培养</a:t>
                </a:r>
                <a:endParaRPr/>
              </a:p>
            </p:txBody>
          </p:sp>
        </p:grpSp>
      </p:grpSp>
      <p:pic>
        <p:nvPicPr>
          <p:cNvPr id="19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人际关系理论的诞生与应用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20世纪40年代至20世纪60年代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彼得·德鲁克提出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管理实践理论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：关注管理目标、管理职能、管理绩效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乔治·奥古斯特·孔茨提出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管理理论丛林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：强调管理理论多样性、综合性</a:t>
                </a:r>
                <a:endParaRPr/>
              </a:p>
            </p:txBody>
          </p:sp>
          <p:sp>
            <p:nvSpPr>
              <p:cNvPr id="20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20世纪70年代至20世纪90年代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迈克尔·哈默（Michael Hammer）提出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业务流程再造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：关注组织流程优化、提高组织效率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詹姆斯·钱皮（James Champy）提出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企业再造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：关注组织结构变革、提高企业竞争力</a:t>
                </a:r>
                <a:endParaRPr/>
              </a:p>
            </p:txBody>
          </p:sp>
          <p:sp>
            <p:nvSpPr>
              <p:cNvPr id="20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21世纪初至今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拉姆·查兰（Ram Charan）提出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领导力梯队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：关注领导力培养、人才梯队建设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丹尼尔·戈尔曼（Daniel Goleman）提出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情商智能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：关注员工情商、团队协作、领导力</a:t>
                </a:r>
                <a:endParaRPr/>
              </a:p>
            </p:txBody>
          </p:sp>
          <p:sp>
            <p:nvSpPr>
              <p:cNvPr id="21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现代管理理论的形成与完善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现代管理的基本原理与方法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系统原理与方法的应用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系统原理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整体性：关注组织整体运行、实现组织目标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层次性：关注组织层次结构、明确职责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动态性：关注组织环境变化、适应环境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系统方法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目标管理：明确组织目标、实现目标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决策分析：关注信息收集、分析、决策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控制系统：关注组织运行监控、调整、优化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人本原理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员工价值：关注员工需求、发挥员工潜能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人际关系：关注员工沟通、合作、人际关系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人才培养：关注员工培训、成长、发展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人本方法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员工激励：关注员工需求、提供激励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职业生涯规划：关注员工职业发展、实现员工价值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企业文化：关注企业价值观、塑造企业文化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人本原理与方法的实施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责任原理与方法的实践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责任原理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职责明确：明确员工职责、提高工作效率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权利与责任：关注员工权利、责任、利益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绩效评估：关注员工绩效、提供反馈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责任方法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目标管理：明确员工目标、实现目标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绩效考核：关注员工绩效、提供反馈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激励与惩罚：关注员工激励、惩罚、提高员工满意度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现代管理的核心要素与关键职能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战略管理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环境分析：关注组织环境、竞争态势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目标设定：明确组织战略目标、实现目标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战略实施：关注组织资源、能力、实现战略目标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决策制定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信息收集：关注信息收集、分析、决策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决策分析：关注决策方法、工具、提高决策质量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决策执行：关注决策执行、监控、调整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战略管理与决策制定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https://d.book118.com/747161066003006046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现代管理的基本原理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2024-09-20T23:11:04.449</cp:lastPrinted>
  <dcterms:created xsi:type="dcterms:W3CDTF">2024-09-20T15:11:04Z</dcterms:created>
  <dcterms:modified xsi:type="dcterms:W3CDTF">2024-09-20T15:11:06Z</dcterms:modified>
</cp:coreProperties>
</file>