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A6D00-B6F3-4A8E-BD6D-F235C831B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15577-9A30-41C4-BAC3-CA6432F68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3B42B-48C8-40DB-BE57-494A154B5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607C72-0922-4F5B-AC41-507A51F1E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DB5D24-7961-4FF5-AC5C-67605B2A4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630E1D-18CC-47DD-846A-A6AAB4479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7E1A52-220C-4D56-9BB3-C577AEC50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7710F9-A869-4556-B015-767A6EFE2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F3662F-B803-468E-B91C-E9A761A9B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C27AC-73B6-43F1-8AC7-09B477ADE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2962E-B5D7-4058-A91D-AB9CD41CF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6112106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安全教育平台培训\n## 1.安全教育平台概述及重要性\n### 1.1安全教育平台的基本概念与功能介绍\n### 1.2安全教育平台的发展历程与趋势\n### 1.3安全教育平台在校园安全中的作用与意义\n## 2.安全教育平台培训方案与课程设计\n### 2.1安全教育平台培训课程体系的构建\n### 2.2安全教育平台培训内容的设置与更新\n### 2.3安全教育平台培训方式与方法的选择与应用\n## 3.安全教育平台培训的实施与组织\n### 3.1安全教育平台培训的组织与安排\n### 3.2安全教育平台培训的宣传与推广\n### 3.3安全教育平台培训的评估与反馈\n## 4.安全教育平台培训的效果评估与持续改进\n### 4.1安全教育平台培训效果评估的方法与指标\n### 4.2安全教育平台培训效果的数据分析与报告\n### 4.3安全教育平台培训的持续改进与优化措施\n## 5.安全教育平台培训的未来展望与挑战\n### 5.1安全教育平台培训的发展趋势与机遇\n### 5.2安全教育平台培训面临的挑战与问题\n### 5.3安全教育平台培训的创新与变革策略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安全教育平台培训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安全教育平台概述及重要性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安全教育平台的基本概念与功能介绍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1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安全教育平台是一个在线学习系统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提供丰富的安全教育资源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支持学生自主学习和互动交流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实现安全知识和技能的普及与提高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安全教育平台的主要功能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课程学习：提供各类安全课程和视频教程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互动讨论：鼓励学生分享经验和观点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在线测试：检验学生安全知识和技能水平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培训管理：方便教师组织和跟踪培训进度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安全教育平台的目的是提高学生的安全意识和自我保护能力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预防和减少安全事故的发生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培养学生的安全素养和良好行为习惯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为学生的健康成长提供保障</a:t>
            </a:r>
            <a:endParaRPr/>
          </a:p>
        </p:txBody>
      </p:sp>
      <p:cxnSp>
        <p:nvCxnSpPr>
          <p:cNvPr id="172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安全教育平台的发展历程</a:t>
                </a:r>
                <a:endParaRPr/>
              </a:p>
            </p:txBody>
          </p:sp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初期阶段：以传统的线下培训为主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中期阶段：在线教育平台的兴起和发展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当前阶段：安全教育平台的普及和应用</a:t>
                </a:r>
                <a:endParaRPr/>
              </a:p>
            </p:txBody>
          </p:sp>
          <p:sp>
            <p:nvSpPr>
              <p:cNvPr id="1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安全教育平台的发展趋势</a:t>
                </a:r>
                <a:endParaRPr/>
              </a:p>
            </p:txBody>
          </p:sp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个性化学习：根据学生的需求和兴趣提供定制化课程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智能化教学：利用人工智能技术提高教学效果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社交化学习：鼓励学生在平台上进行交流和合作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多元化资源：整合各类安全教育资源，提供丰富的学习内容</a:t>
                </a:r>
                <a:endParaRPr/>
              </a:p>
            </p:txBody>
          </p:sp>
          <p:sp>
            <p:nvSpPr>
              <p:cNvPr id="1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安全教育平台的发展历程与趋势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安全教育平台在校园安全中的作用与意义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安全教育平台在校园安全中的作用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提高学生的安全意识和自我保护能力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培养学生的安全素养和良好行为习惯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预防和减少安全事故的发生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安全教育平台在校园安全中的意义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保障学生的身心健康和生命安全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维护校园的和谐稳定和良好秩序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促进学校的安全教育和管理工作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安全教育平台培训方案与课程设计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普及安全知识，提高学生安全意识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培养学生自我保护能力，预防安全事故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提高学生的安全素养和良好行为习惯</a:t>
                </a:r>
                <a:endParaRPr/>
              </a:p>
            </p:txBody>
          </p:sp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确定安全教育平台培训课程体系的目标和定位</a:t>
                </a:r>
                <a:endParaRPr/>
              </a:p>
            </p:txBody>
          </p:sp>
        </p:grpSp>
        <p:grpSp>
          <p:nvGrpSpPr>
            <p:cNvPr id="21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基础安全知识：如消防安全、网络安全等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专业安全知识：如化学品安全、交通安全等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应急处理技能：如火灾逃生、地震自救等</a:t>
                </a:r>
                <a:endParaRPr/>
              </a:p>
            </p:txBody>
          </p:sp>
          <p:sp>
            <p:nvSpPr>
              <p:cNvPr id="2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设计安全教育平台培训课程体系的内容和结构</a:t>
                </a:r>
                <a:endParaRPr/>
              </a:p>
            </p:txBody>
          </p:sp>
        </p:grpSp>
        <p:grpSp>
          <p:nvGrpSpPr>
            <p:cNvPr id="21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采用线上学习、线下实践相结合的教学方法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制定科学合理的评价标准，检验培训效果</a:t>
                </a:r>
                <a:endParaRPr/>
              </a:p>
            </p:txBody>
          </p:sp>
          <p:sp>
            <p:nvSpPr>
              <p:cNvPr id="2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制定安全教育平台培训课程的教学方法和评价标准</a:t>
                </a:r>
                <a:endParaRPr/>
              </a:p>
            </p:txBody>
          </p:sp>
        </p:grpSp>
      </p:grpSp>
      <p:pic>
        <p:nvPicPr>
          <p:cNvPr id="22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安全教育平台培训课程体系的构建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根据学生的需求和兴趣设置培训内容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考虑学生的年龄特点和认知水平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兼顾学生的兴趣和爱好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注重实用性和趣味性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定期更新安全教育平台培训内容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跟进安全领域的新动态和法律法规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及时补充新的安全知识和技能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保持培训内容的时效性和针对性</a:t>
                </a:r>
                <a:endParaRPr/>
              </a:p>
            </p:txBody>
          </p:sp>
          <p:pic>
            <p:nvPicPr>
              <p:cNvPr id="23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鼓励学生参与安全教育平台培训内容的设置与更新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收集学生的意见和建议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借鉴学生的创意和想法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提高培训内容的质量和满意度</a:t>
                </a:r>
                <a:endParaRPr/>
              </a:p>
            </p:txBody>
          </p:sp>
          <p:pic>
            <p:nvPicPr>
              <p:cNvPr id="24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安全教育平台培训内容的设置与更新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选择适合安全教育平台培训的方式和方法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线上学习：提供丰富的安全教育资源，支持学生自主学习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线下实践：组织实地操作和应急演练，提高学生实践能力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互动讨论：鼓励学生分享经验和观点，培养团队协作精神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融合多种教学方法，提高培训效果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采用讲授、示范、实践等多种教学手段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引入游戏化、情景模拟等教学方法，增强学习的趣味性和实用性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利用虚拟现实、人工智能等技术，提升培训体验和质量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安全教育平台培训方式与方法的选择与应用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安全教育平台培训的实施与组织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制定安全教育平台培训的计划和安排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明确培训的目标和时间节点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制定详细的培训方案和课程安排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分配培训资源和保障支持条件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精心组织安全教育平台培训的开展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引导学生注册和使用安全教育平台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鼓励学生积极参与培训课程和学习活动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提供在线答疑和线下指导，解决学生的问题和困难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加强对安全教育平台培训过程的管理和监督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跟踪培训进度和学生的学习情况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及时调整培训计划和课程安排，保证培训效果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定期对培训效果进行评估和反馈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安全教育平台培训的组织与安排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https://d.book118.com/747161121061006044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安全教育平台培训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2024-09-18T20:07:11.290</cp:lastPrinted>
  <dcterms:created xsi:type="dcterms:W3CDTF">2024-09-18T12:07:11Z</dcterms:created>
  <dcterms:modified xsi:type="dcterms:W3CDTF">2024-09-18T12:07:13Z</dcterms:modified>
</cp:coreProperties>
</file>